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80" r:id="rId15"/>
    <p:sldId id="277" r:id="rId16"/>
    <p:sldId id="278" r:id="rId17"/>
    <p:sldId id="279" r:id="rId1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311B1-5674-4FE0-A9FB-9CB6C65711D6}" v="1" dt="2025-07-03T14:47:07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6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6165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Making Sense of Real Research #2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597221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“Men’s Concerns with Sex and Health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Personal Advertisements”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Voon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Chin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Phua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et al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article appeared in the</a:t>
            </a:r>
          </a:p>
          <a:p>
            <a:r>
              <a:rPr lang="en-US" sz="2400">
                <a:latin typeface="Verdana" pitchFamily="34" charset="0"/>
                <a:ea typeface="Verdana" pitchFamily="34" charset="0"/>
                <a:cs typeface="Verdana" pitchFamily="34" charset="0"/>
              </a:rPr>
              <a:t>journal </a:t>
            </a:r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Culture, Health, &amp;</a:t>
            </a:r>
          </a:p>
          <a:p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Sexuality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2002.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Article Analysis will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guide you through the article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two ways: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339" y="4953000"/>
            <a:ext cx="562686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Blue Commentary Boxes:</a:t>
            </a:r>
          </a:p>
          <a:p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comments to help you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understand elements in the article.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199" y="6324600"/>
            <a:ext cx="6034601" cy="26776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Green Question Boxes: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questions for you about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elements in the article.  Answer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for yourself, and then click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the box to see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answer.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Click the box again to return to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question.</a:t>
            </a:r>
          </a:p>
        </p:txBody>
      </p:sp>
      <p:pic>
        <p:nvPicPr>
          <p:cNvPr id="7170" name="Picture 2" descr="http://www.swetswisedirect.com/images/T/Culture,%20Health%20&amp;%20Sexuality%20-%20An%20International%20Journal%20for%20Research,%20Intervention%20and%20C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2000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4038600"/>
            <a:ext cx="1905000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H1: gay men are more likely than straight men to mention health.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H2: whites are more likely to mention health than nonwhites.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97540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2:</a:t>
            </a:r>
          </a:p>
          <a:p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Serostatus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is a fancy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term for “HIV-positive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or not”.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152400"/>
            <a:ext cx="466331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4648200"/>
            <a:ext cx="1905000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dependent variable is whether someone mentioned health OR NOT.  Therefore, given they have a dichotomous dependent variable, they use logistic regression.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1981200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quota sampling method is less than ideal: we have no idea how they filled these quotas.  Which online sites did the authors use?  However, on the positive side, these sample sizes are substantial.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914400"/>
            <a:ext cx="459808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685800"/>
            <a:ext cx="1981200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White  Blacks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Sex         102      60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 Sex    198    240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Chi-Square=14.92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p&lt;.001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38800"/>
            <a:ext cx="19812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 describing how they measured this health variable, it would have been nice to see a comprehensive list of what counted as “mentioning health”.  For example, would “you must be healthy” count as mentioning health?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799"/>
            <a:ext cx="4495800" cy="737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84674"/>
            <a:ext cx="198120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Read these paragraphs carefully, as we’ll be </a:t>
            </a:r>
            <a:r>
              <a:rPr lang="en-US" sz="1200">
                <a:latin typeface="Verdana" pitchFamily="34" charset="0"/>
                <a:ea typeface="Verdana" pitchFamily="34" charset="0"/>
                <a:cs typeface="Verdana" pitchFamily="34" charset="0"/>
              </a:rPr>
              <a:t>looking closely at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table on the next page, which provides the evidence for the claims in these paragraphs.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685800"/>
            <a:ext cx="4709876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0" y="914400"/>
            <a:ext cx="1905000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White  Blacks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Sex           81      57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 Sex    219    243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Chi-Square=5.42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p&lt;.05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67000"/>
            <a:ext cx="1905000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Using Tables 1 &amp; 2, fully describe the relationships among white gay men, seeking sex, and mentioning health.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86400"/>
            <a:ext cx="198120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Read these paragraphs carefully, as we’ll be </a:t>
            </a:r>
            <a:r>
              <a:rPr lang="en-US" sz="1200">
                <a:latin typeface="Verdana" pitchFamily="34" charset="0"/>
                <a:ea typeface="Verdana" pitchFamily="34" charset="0"/>
                <a:cs typeface="Verdana" pitchFamily="34" charset="0"/>
              </a:rPr>
              <a:t>looking closely at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table on the next page, which provides the evidence for the claims in these paragraphs.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685800"/>
            <a:ext cx="4709876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0" y="2667000"/>
            <a:ext cx="1905000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White gay men are more likely to seek sex.  Sex seekers are more likely to mention health.  Whites are more likely to mention health, until you control for sex seeking.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33400"/>
            <a:ext cx="1905000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Convert these percentages to frequencies and run a chi-square test comparing the gay Asians and gay Hispanics with regard to whether or not they mention health.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838200"/>
            <a:ext cx="1905000" cy="249299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1.) a Hispanic straight man who does not mention anything special: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z = -2.59,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probability= 7%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2.) a Hispanic gay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man who does not mention anything special: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z = -1.06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probability = 26%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55603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Note that a single star denotes significance at .1, not &lt;.05, as usual.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0" y="152400"/>
            <a:ext cx="1600200" cy="534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99" y="257175"/>
            <a:ext cx="4674693" cy="77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653135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question are these interaction terms addressing?</a:t>
            </a:r>
          </a:p>
        </p:txBody>
      </p:sp>
      <p:sp>
        <p:nvSpPr>
          <p:cNvPr id="8" name="Left Brace 7"/>
          <p:cNvSpPr/>
          <p:nvPr/>
        </p:nvSpPr>
        <p:spPr>
          <a:xfrm>
            <a:off x="1981200" y="2438400"/>
            <a:ext cx="152400" cy="685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3"/>
            <a:endCxn id="8" idx="1"/>
          </p:cNvCxnSpPr>
          <p:nvPr/>
        </p:nvCxnSpPr>
        <p:spPr>
          <a:xfrm flipV="1">
            <a:off x="1905000" y="2781300"/>
            <a:ext cx="76200" cy="128733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655403"/>
            <a:ext cx="19050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Why are these here?</a:t>
            </a:r>
          </a:p>
        </p:txBody>
      </p:sp>
      <p:cxnSp>
        <p:nvCxnSpPr>
          <p:cNvPr id="15" name="Straight Arrow Connector 14"/>
          <p:cNvCxnSpPr>
            <a:stCxn id="14" idx="3"/>
            <a:endCxn id="16" idx="2"/>
          </p:cNvCxnSpPr>
          <p:nvPr/>
        </p:nvCxnSpPr>
        <p:spPr>
          <a:xfrm flipV="1">
            <a:off x="1905000" y="3276600"/>
            <a:ext cx="2895600" cy="1609636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00600" y="3200400"/>
            <a:ext cx="13716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1905000" cy="26776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Using the Sex seekers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model, predict the probability of mentioning health for: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1.) a Hispanic gay man who does not mention anything special.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2.) a Hispanic straight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man who does not mention anything special.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55603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Note that a single star denotes significance at .1, not &lt;.05, as usual.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0" y="152400"/>
            <a:ext cx="1600200" cy="534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99" y="257175"/>
            <a:ext cx="4674693" cy="77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0" y="3653135"/>
            <a:ext cx="19050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Does being gay affect the probability of mentioning health differently for different races?</a:t>
            </a:r>
          </a:p>
        </p:txBody>
      </p:sp>
      <p:sp>
        <p:nvSpPr>
          <p:cNvPr id="8" name="Left Brace 7"/>
          <p:cNvSpPr/>
          <p:nvPr/>
        </p:nvSpPr>
        <p:spPr>
          <a:xfrm>
            <a:off x="1981200" y="2438400"/>
            <a:ext cx="152400" cy="685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3"/>
            <a:endCxn id="8" idx="1"/>
          </p:cNvCxnSpPr>
          <p:nvPr/>
        </p:nvCxnSpPr>
        <p:spPr>
          <a:xfrm flipV="1">
            <a:off x="1905000" y="2781300"/>
            <a:ext cx="76200" cy="14720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024735"/>
            <a:ext cx="19050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Why are these here?</a:t>
            </a:r>
          </a:p>
        </p:txBody>
      </p:sp>
      <p:cxnSp>
        <p:nvCxnSpPr>
          <p:cNvPr id="15" name="Straight Arrow Connector 14"/>
          <p:cNvCxnSpPr>
            <a:stCxn id="14" idx="3"/>
            <a:endCxn id="16" idx="2"/>
          </p:cNvCxnSpPr>
          <p:nvPr/>
        </p:nvCxnSpPr>
        <p:spPr>
          <a:xfrm flipV="1">
            <a:off x="1905000" y="3276600"/>
            <a:ext cx="2895600" cy="197896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00600" y="3200400"/>
            <a:ext cx="13716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1905000" cy="26776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Using the Sex seekers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model, predict the probability of mentioning health for: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1.) a Hispanic gay man who does not mention anything special.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2.) a Hispanic straight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man who does not mention anything special.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55603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Note that a single star denotes significance at .1, not &lt;.05, as usual.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0" y="152400"/>
            <a:ext cx="1600200" cy="534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99" y="257175"/>
            <a:ext cx="4674693" cy="77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653135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question are these interaction terms addressing?</a:t>
            </a:r>
          </a:p>
        </p:txBody>
      </p:sp>
      <p:sp>
        <p:nvSpPr>
          <p:cNvPr id="8" name="Left Brace 7"/>
          <p:cNvSpPr/>
          <p:nvPr/>
        </p:nvSpPr>
        <p:spPr>
          <a:xfrm>
            <a:off x="1981200" y="2438400"/>
            <a:ext cx="152400" cy="685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3"/>
            <a:endCxn id="8" idx="1"/>
          </p:cNvCxnSpPr>
          <p:nvPr/>
        </p:nvCxnSpPr>
        <p:spPr>
          <a:xfrm flipV="1">
            <a:off x="1905000" y="2781300"/>
            <a:ext cx="76200" cy="128733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0" y="4655403"/>
            <a:ext cx="19050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Since these models hold constant sex seeking, the seek sex variable cannot be in these models.</a:t>
            </a:r>
          </a:p>
        </p:txBody>
      </p:sp>
      <p:cxnSp>
        <p:nvCxnSpPr>
          <p:cNvPr id="15" name="Straight Arrow Connector 14"/>
          <p:cNvCxnSpPr>
            <a:stCxn id="14" idx="3"/>
            <a:endCxn id="16" idx="2"/>
          </p:cNvCxnSpPr>
          <p:nvPr/>
        </p:nvCxnSpPr>
        <p:spPr>
          <a:xfrm flipV="1">
            <a:off x="1905000" y="3276600"/>
            <a:ext cx="2895600" cy="197896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00600" y="3200400"/>
            <a:ext cx="13716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676400"/>
            <a:ext cx="480087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048000"/>
            <a:ext cx="19812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 the abstract,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authors describe their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major findings.  Our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job will be to see how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they use statistics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to develop these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findings.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4038600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are the authors’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two major hypotheses?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97540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2:</a:t>
            </a:r>
          </a:p>
          <a:p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Serostatus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is a fancy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term for “HIV-positive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or not”.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152400"/>
            <a:ext cx="466331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4648200"/>
            <a:ext cx="1905000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Given the nature of the dependent variable, what type of regression did the authors use, and why?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1981200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quota sampling method is less than ideal: we have no idea how they filled these quotas.  Which online sites did the authors use?  However, on the positive side, these sample sizes are substantial.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914400"/>
            <a:ext cx="459808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685800"/>
            <a:ext cx="1905000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Convert these percentages to frequencies and run a chi-square test comparing the straight whites and straight blacks with regard to whether or not they seek sex.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38800"/>
            <a:ext cx="19812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 describing how they measured this health variable, it would have been nice to see a comprehensive list of what counted as “mentioning health”.  For example, would “you must be healthy” count as mentioning health?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799"/>
            <a:ext cx="4495800" cy="737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914400"/>
            <a:ext cx="1905000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Convert these percentages to frequencies and run a chi-square test comparing the gay Asians and gay Hispanics with regard to whether or not they mention health.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84674"/>
            <a:ext cx="198120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Read these paragraphs carefully, as we’ll be </a:t>
            </a:r>
            <a:r>
              <a:rPr lang="en-US" sz="1200">
                <a:latin typeface="Verdana" pitchFamily="34" charset="0"/>
                <a:ea typeface="Verdana" pitchFamily="34" charset="0"/>
                <a:cs typeface="Verdana" pitchFamily="34" charset="0"/>
              </a:rPr>
              <a:t>looking closely at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table on the next page, which provides the evidence for the claims in these paragraphs.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685800"/>
            <a:ext cx="4709876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0" y="3014008"/>
            <a:ext cx="1905000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Using Tables 1 &amp; 2, fully describe the relationships among white gay men, seeking sex, and mentioning health.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838200"/>
            <a:ext cx="1905000" cy="26776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Using the Sex seekers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model, predict the probability of mentioning health for: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1.) a Hispanic straight man who does not mention anything special.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2.) a Hispanic gay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man who does not mention anything special.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55603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Note that a single star denotes significance at .1, not &lt;.05, as usual.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0" y="152400"/>
            <a:ext cx="1600200" cy="534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99" y="257175"/>
            <a:ext cx="4674693" cy="77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0" y="3653135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question are these interaction terms addressing?</a:t>
            </a: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0" y="4655403"/>
            <a:ext cx="19050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Why are these here?</a:t>
            </a:r>
          </a:p>
        </p:txBody>
      </p:sp>
      <p:sp>
        <p:nvSpPr>
          <p:cNvPr id="8" name="Left Brace 7"/>
          <p:cNvSpPr/>
          <p:nvPr/>
        </p:nvSpPr>
        <p:spPr>
          <a:xfrm>
            <a:off x="1981200" y="2438400"/>
            <a:ext cx="152400" cy="685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3"/>
            <a:endCxn id="8" idx="1"/>
          </p:cNvCxnSpPr>
          <p:nvPr/>
        </p:nvCxnSpPr>
        <p:spPr>
          <a:xfrm flipV="1">
            <a:off x="1905000" y="2781300"/>
            <a:ext cx="76200" cy="128733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15" idx="2"/>
          </p:cNvCxnSpPr>
          <p:nvPr/>
        </p:nvCxnSpPr>
        <p:spPr>
          <a:xfrm flipV="1">
            <a:off x="1905000" y="3276600"/>
            <a:ext cx="2895600" cy="1609636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800600" y="3200400"/>
            <a:ext cx="13716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152400"/>
            <a:ext cx="4663375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76200"/>
            <a:ext cx="468085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79DC07-5147-D630-75AE-71778888718D}"/>
              </a:ext>
            </a:extLst>
          </p:cNvPr>
          <p:cNvSpPr txBox="1"/>
          <p:nvPr/>
        </p:nvSpPr>
        <p:spPr>
          <a:xfrm>
            <a:off x="12326" y="5638800"/>
            <a:ext cx="683334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is the end of “Making Sense of Real Research #2.”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following slides contain the answers to the questions.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3DE67C22F4940BBE9D170DAE04CAF" ma:contentTypeVersion="18" ma:contentTypeDescription="Create a new document." ma:contentTypeScope="" ma:versionID="50b3c8d461ed132ee39070c7dbf0b0ed">
  <xsd:schema xmlns:xsd="http://www.w3.org/2001/XMLSchema" xmlns:xs="http://www.w3.org/2001/XMLSchema" xmlns:p="http://schemas.microsoft.com/office/2006/metadata/properties" xmlns:ns2="758b23b8-80ab-4871-af94-265c2a70562d" xmlns:ns3="94d707cb-8288-4c59-8fe9-a457835741f6" targetNamespace="http://schemas.microsoft.com/office/2006/metadata/properties" ma:root="true" ma:fieldsID="2f3ebda7f9c4e1b852dc052020f98b93" ns2:_="" ns3:_="">
    <xsd:import namespace="758b23b8-80ab-4871-af94-265c2a70562d"/>
    <xsd:import namespace="94d707cb-8288-4c59-8fe9-a45783574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b23b8-80ab-4871-af94-265c2a705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707cb-8288-4c59-8fe9-a457835741f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ad51846-cd3e-44b1-a42e-8df071718a87}" ma:internalName="TaxCatchAll" ma:showField="CatchAllData" ma:web="94d707cb-8288-4c59-8fe9-a45783574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8b23b8-80ab-4871-af94-265c2a70562d">
      <Terms xmlns="http://schemas.microsoft.com/office/infopath/2007/PartnerControls"/>
    </lcf76f155ced4ddcb4097134ff3c332f>
    <TaxCatchAll xmlns="94d707cb-8288-4c59-8fe9-a457835741f6" xsi:nil="true"/>
  </documentManagement>
</p:properties>
</file>

<file path=customXml/itemProps1.xml><?xml version="1.0" encoding="utf-8"?>
<ds:datastoreItem xmlns:ds="http://schemas.openxmlformats.org/officeDocument/2006/customXml" ds:itemID="{BAC88FF1-B74D-461A-9679-828E26EEF67B}"/>
</file>

<file path=customXml/itemProps2.xml><?xml version="1.0" encoding="utf-8"?>
<ds:datastoreItem xmlns:ds="http://schemas.openxmlformats.org/officeDocument/2006/customXml" ds:itemID="{0E3E0140-860D-469E-9FC2-FC22D230F224}"/>
</file>

<file path=customXml/itemProps3.xml><?xml version="1.0" encoding="utf-8"?>
<ds:datastoreItem xmlns:ds="http://schemas.openxmlformats.org/officeDocument/2006/customXml" ds:itemID="{192F007B-C5F9-476E-8063-50E3D6381DF7}"/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1126</Words>
  <Application>Microsoft Office PowerPoint</Application>
  <PresentationFormat>On-screen Show (4:3)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Linneman</dc:creator>
  <cp:lastModifiedBy>Linneman, Thomas</cp:lastModifiedBy>
  <cp:revision>27</cp:revision>
  <dcterms:created xsi:type="dcterms:W3CDTF">2010-01-22T19:31:33Z</dcterms:created>
  <dcterms:modified xsi:type="dcterms:W3CDTF">2025-07-03T14:48:18Z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0x0101006B43DE67C22F4940BBE9D170DAE04CAF</vt:lpwstr>
  </property>
</Properties>
</file>