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4" r:id="rId12"/>
    <p:sldId id="293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3" r:id="rId21"/>
    <p:sldId id="302" r:id="rId22"/>
    <p:sldId id="304" r:id="rId23"/>
    <p:sldId id="305" r:id="rId24"/>
    <p:sldId id="306" r:id="rId25"/>
    <p:sldId id="307" r:id="rId26"/>
    <p:sldId id="308" r:id="rId27"/>
    <p:sldId id="309" r:id="rId28"/>
    <p:sldId id="31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CC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AD8E3D-B1AA-4FA1-B528-87B1A8F34AC8}" v="7" dt="2025-11-28T01:11:18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neman, Thomas" userId="9613b37a-9a95-47a6-827a-bb256d7ad460" providerId="ADAL" clId="{700DF2AB-0694-41D4-97BC-9F5553244B14}"/>
    <pc:docChg chg="undo custSel addSld delSld modSld sldOrd">
      <pc:chgData name="Linneman, Thomas" userId="9613b37a-9a95-47a6-827a-bb256d7ad460" providerId="ADAL" clId="{700DF2AB-0694-41D4-97BC-9F5553244B14}" dt="2025-11-28T01:11:28.876" v="1514" actId="1076"/>
      <pc:docMkLst>
        <pc:docMk/>
      </pc:docMkLst>
      <pc:sldChg chg="modSp mod">
        <pc:chgData name="Linneman, Thomas" userId="9613b37a-9a95-47a6-827a-bb256d7ad460" providerId="ADAL" clId="{700DF2AB-0694-41D4-97BC-9F5553244B14}" dt="2025-11-27T14:39:32.690" v="22" actId="20577"/>
        <pc:sldMkLst>
          <pc:docMk/>
          <pc:sldMk cId="0" sldId="256"/>
        </pc:sldMkLst>
        <pc:spChg chg="mod">
          <ac:chgData name="Linneman, Thomas" userId="9613b37a-9a95-47a6-827a-bb256d7ad460" providerId="ADAL" clId="{700DF2AB-0694-41D4-97BC-9F5553244B14}" dt="2025-11-27T14:39:32.690" v="22" actId="20577"/>
          <ac:spMkLst>
            <pc:docMk/>
            <pc:sldMk cId="0" sldId="256"/>
            <ac:spMk id="4" creationId="{00000000-0000-0000-0000-000000000000}"/>
          </ac:spMkLst>
        </pc:spChg>
      </pc:sldChg>
      <pc:sldChg chg="addSp delSp modSp mod">
        <pc:chgData name="Linneman, Thomas" userId="9613b37a-9a95-47a6-827a-bb256d7ad460" providerId="ADAL" clId="{700DF2AB-0694-41D4-97BC-9F5553244B14}" dt="2025-11-27T14:41:58.289" v="41" actId="1035"/>
        <pc:sldMkLst>
          <pc:docMk/>
          <pc:sldMk cId="1810398700" sldId="257"/>
        </pc:sldMkLst>
        <pc:picChg chg="del">
          <ac:chgData name="Linneman, Thomas" userId="9613b37a-9a95-47a6-827a-bb256d7ad460" providerId="ADAL" clId="{700DF2AB-0694-41D4-97BC-9F5553244B14}" dt="2025-11-27T14:39:39.212" v="23" actId="478"/>
          <ac:picMkLst>
            <pc:docMk/>
            <pc:sldMk cId="1810398700" sldId="257"/>
            <ac:picMk id="20" creationId="{9B6F7F06-31B2-5A72-D3B5-27698D7A5948}"/>
          </ac:picMkLst>
        </pc:picChg>
        <pc:picChg chg="del">
          <ac:chgData name="Linneman, Thomas" userId="9613b37a-9a95-47a6-827a-bb256d7ad460" providerId="ADAL" clId="{700DF2AB-0694-41D4-97BC-9F5553244B14}" dt="2025-11-27T14:39:39.947" v="24" actId="478"/>
          <ac:picMkLst>
            <pc:docMk/>
            <pc:sldMk cId="1810398700" sldId="257"/>
            <ac:picMk id="22" creationId="{A556D1E1-7D37-B88E-9DFA-3BBDDEB9818A}"/>
          </ac:picMkLst>
        </pc:picChg>
        <pc:picChg chg="del">
          <ac:chgData name="Linneman, Thomas" userId="9613b37a-9a95-47a6-827a-bb256d7ad460" providerId="ADAL" clId="{700DF2AB-0694-41D4-97BC-9F5553244B14}" dt="2025-11-27T14:39:40.713" v="25" actId="478"/>
          <ac:picMkLst>
            <pc:docMk/>
            <pc:sldMk cId="1810398700" sldId="257"/>
            <ac:picMk id="24" creationId="{CE96ADB3-5188-FAAC-3EE9-9E5B93E1835A}"/>
          </ac:picMkLst>
        </pc:picChg>
        <pc:picChg chg="add mod">
          <ac:chgData name="Linneman, Thomas" userId="9613b37a-9a95-47a6-827a-bb256d7ad460" providerId="ADAL" clId="{700DF2AB-0694-41D4-97BC-9F5553244B14}" dt="2025-11-27T14:41:48.388" v="32" actId="1035"/>
          <ac:picMkLst>
            <pc:docMk/>
            <pc:sldMk cId="1810398700" sldId="257"/>
            <ac:picMk id="26" creationId="{653FA229-D45C-2880-BFCF-C3CE43BDF4B6}"/>
          </ac:picMkLst>
        </pc:picChg>
        <pc:picChg chg="add mod">
          <ac:chgData name="Linneman, Thomas" userId="9613b37a-9a95-47a6-827a-bb256d7ad460" providerId="ADAL" clId="{700DF2AB-0694-41D4-97BC-9F5553244B14}" dt="2025-11-27T14:41:52.117" v="35" actId="1035"/>
          <ac:picMkLst>
            <pc:docMk/>
            <pc:sldMk cId="1810398700" sldId="257"/>
            <ac:picMk id="28" creationId="{7A1C321A-E88D-A176-100E-B2DE41BF7EB1}"/>
          </ac:picMkLst>
        </pc:picChg>
        <pc:picChg chg="add mod">
          <ac:chgData name="Linneman, Thomas" userId="9613b37a-9a95-47a6-827a-bb256d7ad460" providerId="ADAL" clId="{700DF2AB-0694-41D4-97BC-9F5553244B14}" dt="2025-11-27T14:41:58.289" v="41" actId="1035"/>
          <ac:picMkLst>
            <pc:docMk/>
            <pc:sldMk cId="1810398700" sldId="257"/>
            <ac:picMk id="30" creationId="{F6BF60DB-2EA6-C5A6-EB87-F0067948CEEC}"/>
          </ac:picMkLst>
        </pc:picChg>
      </pc:sldChg>
      <pc:sldChg chg="del">
        <pc:chgData name="Linneman, Thomas" userId="9613b37a-9a95-47a6-827a-bb256d7ad460" providerId="ADAL" clId="{700DF2AB-0694-41D4-97BC-9F5553244B14}" dt="2025-11-27T14:42:26.990" v="44" actId="47"/>
        <pc:sldMkLst>
          <pc:docMk/>
          <pc:sldMk cId="255665839" sldId="283"/>
        </pc:sldMkLst>
      </pc:sldChg>
      <pc:sldChg chg="del">
        <pc:chgData name="Linneman, Thomas" userId="9613b37a-9a95-47a6-827a-bb256d7ad460" providerId="ADAL" clId="{700DF2AB-0694-41D4-97BC-9F5553244B14}" dt="2025-11-27T14:42:28.778" v="45" actId="47"/>
        <pc:sldMkLst>
          <pc:docMk/>
          <pc:sldMk cId="3686650101" sldId="284"/>
        </pc:sldMkLst>
      </pc:sldChg>
      <pc:sldChg chg="addSp delSp modSp add mod">
        <pc:chgData name="Linneman, Thomas" userId="9613b37a-9a95-47a6-827a-bb256d7ad460" providerId="ADAL" clId="{700DF2AB-0694-41D4-97BC-9F5553244B14}" dt="2025-11-27T14:44:03.204" v="115" actId="478"/>
        <pc:sldMkLst>
          <pc:docMk/>
          <pc:sldMk cId="3318064504" sldId="285"/>
        </pc:sldMkLst>
        <pc:spChg chg="add mod">
          <ac:chgData name="Linneman, Thomas" userId="9613b37a-9a95-47a6-827a-bb256d7ad460" providerId="ADAL" clId="{700DF2AB-0694-41D4-97BC-9F5553244B14}" dt="2025-11-27T14:43:38.182" v="111" actId="1076"/>
          <ac:spMkLst>
            <pc:docMk/>
            <pc:sldMk cId="3318064504" sldId="285"/>
            <ac:spMk id="2" creationId="{7E3387DF-6D57-DA6A-FFB8-8F85F15AD1DF}"/>
          </ac:spMkLst>
        </pc:spChg>
        <pc:spChg chg="add del mod">
          <ac:chgData name="Linneman, Thomas" userId="9613b37a-9a95-47a6-827a-bb256d7ad460" providerId="ADAL" clId="{700DF2AB-0694-41D4-97BC-9F5553244B14}" dt="2025-11-27T14:44:01.285" v="114" actId="478"/>
          <ac:spMkLst>
            <pc:docMk/>
            <pc:sldMk cId="3318064504" sldId="285"/>
            <ac:spMk id="3" creationId="{FB56F8D0-88D8-034C-BFDD-A4F000EFA97B}"/>
          </ac:spMkLst>
        </pc:spChg>
        <pc:spChg chg="add del mod">
          <ac:chgData name="Linneman, Thomas" userId="9613b37a-9a95-47a6-827a-bb256d7ad460" providerId="ADAL" clId="{700DF2AB-0694-41D4-97BC-9F5553244B14}" dt="2025-11-27T14:44:03.204" v="115" actId="478"/>
          <ac:spMkLst>
            <pc:docMk/>
            <pc:sldMk cId="3318064504" sldId="285"/>
            <ac:spMk id="4" creationId="{9AFB4AC5-F285-DD0D-43F4-3D40654EF061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983948429" sldId="285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519459128" sldId="286"/>
        </pc:sldMkLst>
      </pc:sldChg>
      <pc:sldChg chg="modSp add mod">
        <pc:chgData name="Linneman, Thomas" userId="9613b37a-9a95-47a6-827a-bb256d7ad460" providerId="ADAL" clId="{700DF2AB-0694-41D4-97BC-9F5553244B14}" dt="2025-11-27T14:44:16.752" v="118" actId="1076"/>
        <pc:sldMkLst>
          <pc:docMk/>
          <pc:sldMk cId="1101222020" sldId="286"/>
        </pc:sldMkLst>
        <pc:spChg chg="mod">
          <ac:chgData name="Linneman, Thomas" userId="9613b37a-9a95-47a6-827a-bb256d7ad460" providerId="ADAL" clId="{700DF2AB-0694-41D4-97BC-9F5553244B14}" dt="2025-11-27T14:44:16.752" v="118" actId="1076"/>
          <ac:spMkLst>
            <pc:docMk/>
            <pc:sldMk cId="1101222020" sldId="286"/>
            <ac:spMk id="4" creationId="{6656920C-2534-30E5-6576-2D06003097C4}"/>
          </ac:spMkLst>
        </pc:spChg>
        <pc:picChg chg="mod">
          <ac:chgData name="Linneman, Thomas" userId="9613b37a-9a95-47a6-827a-bb256d7ad460" providerId="ADAL" clId="{700DF2AB-0694-41D4-97BC-9F5553244B14}" dt="2025-11-27T14:44:09.566" v="117" actId="1076"/>
          <ac:picMkLst>
            <pc:docMk/>
            <pc:sldMk cId="1101222020" sldId="286"/>
            <ac:picMk id="30" creationId="{69403473-810D-E93E-EE7B-03146D3A5310}"/>
          </ac:picMkLst>
        </pc:pic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47095242" sldId="287"/>
        </pc:sldMkLst>
      </pc:sldChg>
      <pc:sldChg chg="delSp modSp add mod">
        <pc:chgData name="Linneman, Thomas" userId="9613b37a-9a95-47a6-827a-bb256d7ad460" providerId="ADAL" clId="{700DF2AB-0694-41D4-97BC-9F5553244B14}" dt="2025-11-27T14:48:00.626" v="186" actId="478"/>
        <pc:sldMkLst>
          <pc:docMk/>
          <pc:sldMk cId="3281493707" sldId="287"/>
        </pc:sldMkLst>
        <pc:spChg chg="mod">
          <ac:chgData name="Linneman, Thomas" userId="9613b37a-9a95-47a6-827a-bb256d7ad460" providerId="ADAL" clId="{700DF2AB-0694-41D4-97BC-9F5553244B14}" dt="2025-11-27T14:45:30.832" v="129" actId="20577"/>
          <ac:spMkLst>
            <pc:docMk/>
            <pc:sldMk cId="3281493707" sldId="287"/>
            <ac:spMk id="2" creationId="{0350D5EF-79FB-5DAB-D52E-47EF441FD3B1}"/>
          </ac:spMkLst>
        </pc:spChg>
        <pc:spChg chg="del mod">
          <ac:chgData name="Linneman, Thomas" userId="9613b37a-9a95-47a6-827a-bb256d7ad460" providerId="ADAL" clId="{700DF2AB-0694-41D4-97BC-9F5553244B14}" dt="2025-11-27T14:47:58.488" v="185" actId="478"/>
          <ac:spMkLst>
            <pc:docMk/>
            <pc:sldMk cId="3281493707" sldId="287"/>
            <ac:spMk id="3" creationId="{2C728421-3A71-4389-8F77-73BFB6A0410E}"/>
          </ac:spMkLst>
        </pc:spChg>
        <pc:spChg chg="del mod">
          <ac:chgData name="Linneman, Thomas" userId="9613b37a-9a95-47a6-827a-bb256d7ad460" providerId="ADAL" clId="{700DF2AB-0694-41D4-97BC-9F5553244B14}" dt="2025-11-27T14:48:00.626" v="186" actId="478"/>
          <ac:spMkLst>
            <pc:docMk/>
            <pc:sldMk cId="3281493707" sldId="287"/>
            <ac:spMk id="4" creationId="{05403DD0-5BB2-EBBF-AA62-95E0955F0B20}"/>
          </ac:spMkLst>
        </pc:spChg>
      </pc:sldChg>
      <pc:sldChg chg="add">
        <pc:chgData name="Linneman, Thomas" userId="9613b37a-9a95-47a6-827a-bb256d7ad460" providerId="ADAL" clId="{700DF2AB-0694-41D4-97BC-9F5553244B14}" dt="2025-11-27T14:47:30.458" v="184" actId="2890"/>
        <pc:sldMkLst>
          <pc:docMk/>
          <pc:sldMk cId="2083750872" sldId="288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2750834343" sldId="288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2548581471" sldId="289"/>
        </pc:sldMkLst>
      </pc:sldChg>
      <pc:sldChg chg="delSp modSp add mod">
        <pc:chgData name="Linneman, Thomas" userId="9613b37a-9a95-47a6-827a-bb256d7ad460" providerId="ADAL" clId="{700DF2AB-0694-41D4-97BC-9F5553244B14}" dt="2025-11-27T14:50:09.663" v="396" actId="478"/>
        <pc:sldMkLst>
          <pc:docMk/>
          <pc:sldMk cId="3904644933" sldId="289"/>
        </pc:sldMkLst>
        <pc:spChg chg="mod">
          <ac:chgData name="Linneman, Thomas" userId="9613b37a-9a95-47a6-827a-bb256d7ad460" providerId="ADAL" clId="{700DF2AB-0694-41D4-97BC-9F5553244B14}" dt="2025-11-27T14:48:59.210" v="266" actId="20577"/>
          <ac:spMkLst>
            <pc:docMk/>
            <pc:sldMk cId="3904644933" sldId="289"/>
            <ac:spMk id="2" creationId="{540EE80B-04F5-9596-7BAD-CD592E9B982D}"/>
          </ac:spMkLst>
        </pc:spChg>
        <pc:spChg chg="del mod">
          <ac:chgData name="Linneman, Thomas" userId="9613b37a-9a95-47a6-827a-bb256d7ad460" providerId="ADAL" clId="{700DF2AB-0694-41D4-97BC-9F5553244B14}" dt="2025-11-27T14:50:06.065" v="395" actId="478"/>
          <ac:spMkLst>
            <pc:docMk/>
            <pc:sldMk cId="3904644933" sldId="289"/>
            <ac:spMk id="3" creationId="{52969560-ED8E-F496-718A-767B7B0395BA}"/>
          </ac:spMkLst>
        </pc:spChg>
        <pc:spChg chg="del mod">
          <ac:chgData name="Linneman, Thomas" userId="9613b37a-9a95-47a6-827a-bb256d7ad460" providerId="ADAL" clId="{700DF2AB-0694-41D4-97BC-9F5553244B14}" dt="2025-11-27T14:50:09.663" v="396" actId="478"/>
          <ac:spMkLst>
            <pc:docMk/>
            <pc:sldMk cId="3904644933" sldId="289"/>
            <ac:spMk id="4" creationId="{EE91DCE8-879E-1268-F487-9374E519C2B9}"/>
          </ac:spMkLst>
        </pc:spChg>
        <pc:picChg chg="mod">
          <ac:chgData name="Linneman, Thomas" userId="9613b37a-9a95-47a6-827a-bb256d7ad460" providerId="ADAL" clId="{700DF2AB-0694-41D4-97BC-9F5553244B14}" dt="2025-11-27T14:49:10.634" v="269" actId="1076"/>
          <ac:picMkLst>
            <pc:docMk/>
            <pc:sldMk cId="3904644933" sldId="289"/>
            <ac:picMk id="28" creationId="{966B9F2D-214E-B674-0965-45BE7398E854}"/>
          </ac:picMkLst>
        </pc:picChg>
      </pc:sldChg>
      <pc:sldChg chg="add">
        <pc:chgData name="Linneman, Thomas" userId="9613b37a-9a95-47a6-827a-bb256d7ad460" providerId="ADAL" clId="{700DF2AB-0694-41D4-97BC-9F5553244B14}" dt="2025-11-27T14:50:02.775" v="394" actId="2890"/>
        <pc:sldMkLst>
          <pc:docMk/>
          <pc:sldMk cId="501728219" sldId="290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980413488" sldId="290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463643711" sldId="291"/>
        </pc:sldMkLst>
      </pc:sldChg>
      <pc:sldChg chg="delSp modSp add mod">
        <pc:chgData name="Linneman, Thomas" userId="9613b37a-9a95-47a6-827a-bb256d7ad460" providerId="ADAL" clId="{700DF2AB-0694-41D4-97BC-9F5553244B14}" dt="2025-11-27T14:52:16.295" v="526" actId="478"/>
        <pc:sldMkLst>
          <pc:docMk/>
          <pc:sldMk cId="2518712124" sldId="291"/>
        </pc:sldMkLst>
        <pc:spChg chg="mod">
          <ac:chgData name="Linneman, Thomas" userId="9613b37a-9a95-47a6-827a-bb256d7ad460" providerId="ADAL" clId="{700DF2AB-0694-41D4-97BC-9F5553244B14}" dt="2025-11-27T14:51:32.417" v="454" actId="20577"/>
          <ac:spMkLst>
            <pc:docMk/>
            <pc:sldMk cId="2518712124" sldId="291"/>
            <ac:spMk id="2" creationId="{9A96B7B5-DDDA-1B15-835A-5546706154FE}"/>
          </ac:spMkLst>
        </pc:spChg>
        <pc:spChg chg="del mod">
          <ac:chgData name="Linneman, Thomas" userId="9613b37a-9a95-47a6-827a-bb256d7ad460" providerId="ADAL" clId="{700DF2AB-0694-41D4-97BC-9F5553244B14}" dt="2025-11-27T14:52:16.295" v="526" actId="478"/>
          <ac:spMkLst>
            <pc:docMk/>
            <pc:sldMk cId="2518712124" sldId="291"/>
            <ac:spMk id="3" creationId="{B1F6A548-EF13-ECFD-EF65-A14716808622}"/>
          </ac:spMkLst>
        </pc:spChg>
        <pc:spChg chg="del mod">
          <ac:chgData name="Linneman, Thomas" userId="9613b37a-9a95-47a6-827a-bb256d7ad460" providerId="ADAL" clId="{700DF2AB-0694-41D4-97BC-9F5553244B14}" dt="2025-11-27T14:52:14.017" v="525" actId="478"/>
          <ac:spMkLst>
            <pc:docMk/>
            <pc:sldMk cId="2518712124" sldId="291"/>
            <ac:spMk id="4" creationId="{DC10A512-0432-180C-91DA-F2437B2FF944}"/>
          </ac:spMkLst>
        </pc:spChg>
      </pc:sldChg>
      <pc:sldChg chg="add">
        <pc:chgData name="Linneman, Thomas" userId="9613b37a-9a95-47a6-827a-bb256d7ad460" providerId="ADAL" clId="{700DF2AB-0694-41D4-97BC-9F5553244B14}" dt="2025-11-27T14:52:04.926" v="524" actId="2890"/>
        <pc:sldMkLst>
          <pc:docMk/>
          <pc:sldMk cId="717744605" sldId="292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4260433951" sldId="292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806251770" sldId="293"/>
        </pc:sldMkLst>
      </pc:sldChg>
      <pc:sldChg chg="modSp add mod">
        <pc:chgData name="Linneman, Thomas" userId="9613b37a-9a95-47a6-827a-bb256d7ad460" providerId="ADAL" clId="{700DF2AB-0694-41D4-97BC-9F5553244B14}" dt="2025-11-27T14:53:22.832" v="716" actId="20577"/>
        <pc:sldMkLst>
          <pc:docMk/>
          <pc:sldMk cId="3602992511" sldId="293"/>
        </pc:sldMkLst>
        <pc:spChg chg="mod">
          <ac:chgData name="Linneman, Thomas" userId="9613b37a-9a95-47a6-827a-bb256d7ad460" providerId="ADAL" clId="{700DF2AB-0694-41D4-97BC-9F5553244B14}" dt="2025-11-27T14:52:43.715" v="602" actId="20577"/>
          <ac:spMkLst>
            <pc:docMk/>
            <pc:sldMk cId="3602992511" sldId="293"/>
            <ac:spMk id="2" creationId="{3A3A2FCD-9B47-7A87-0CFA-FD9FE3B2431B}"/>
          </ac:spMkLst>
        </pc:spChg>
        <pc:spChg chg="mod">
          <ac:chgData name="Linneman, Thomas" userId="9613b37a-9a95-47a6-827a-bb256d7ad460" providerId="ADAL" clId="{700DF2AB-0694-41D4-97BC-9F5553244B14}" dt="2025-11-27T14:53:22.832" v="716" actId="20577"/>
          <ac:spMkLst>
            <pc:docMk/>
            <pc:sldMk cId="3602992511" sldId="293"/>
            <ac:spMk id="3" creationId="{F9170116-586B-A790-CB39-9CAE76CE5783}"/>
          </ac:spMkLst>
        </pc:spChg>
        <pc:spChg chg="mod">
          <ac:chgData name="Linneman, Thomas" userId="9613b37a-9a95-47a6-827a-bb256d7ad460" providerId="ADAL" clId="{700DF2AB-0694-41D4-97BC-9F5553244B14}" dt="2025-11-27T14:52:53.463" v="604" actId="14100"/>
          <ac:spMkLst>
            <pc:docMk/>
            <pc:sldMk cId="3602992511" sldId="293"/>
            <ac:spMk id="4" creationId="{3DD7EC6A-C741-00BB-E66E-92DEBAFAE063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952493154" sldId="294"/>
        </pc:sldMkLst>
      </pc:sldChg>
      <pc:sldChg chg="delSp add mod ord">
        <pc:chgData name="Linneman, Thomas" userId="9613b37a-9a95-47a6-827a-bb256d7ad460" providerId="ADAL" clId="{700DF2AB-0694-41D4-97BC-9F5553244B14}" dt="2025-11-27T14:53:42.133" v="721"/>
        <pc:sldMkLst>
          <pc:docMk/>
          <pc:sldMk cId="4099200266" sldId="294"/>
        </pc:sldMkLst>
        <pc:spChg chg="del">
          <ac:chgData name="Linneman, Thomas" userId="9613b37a-9a95-47a6-827a-bb256d7ad460" providerId="ADAL" clId="{700DF2AB-0694-41D4-97BC-9F5553244B14}" dt="2025-11-27T14:53:30.965" v="718" actId="478"/>
          <ac:spMkLst>
            <pc:docMk/>
            <pc:sldMk cId="4099200266" sldId="294"/>
            <ac:spMk id="3" creationId="{85F9295D-7BD8-5674-C097-BD8EDC95DE80}"/>
          </ac:spMkLst>
        </pc:spChg>
        <pc:spChg chg="del">
          <ac:chgData name="Linneman, Thomas" userId="9613b37a-9a95-47a6-827a-bb256d7ad460" providerId="ADAL" clId="{700DF2AB-0694-41D4-97BC-9F5553244B14}" dt="2025-11-27T14:53:34.317" v="719" actId="478"/>
          <ac:spMkLst>
            <pc:docMk/>
            <pc:sldMk cId="4099200266" sldId="294"/>
            <ac:spMk id="4" creationId="{C88F4D99-E6ED-198B-F668-EF1C62D4AB1B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904615775" sldId="295"/>
        </pc:sldMkLst>
      </pc:sldChg>
      <pc:sldChg chg="delSp modSp add mod">
        <pc:chgData name="Linneman, Thomas" userId="9613b37a-9a95-47a6-827a-bb256d7ad460" providerId="ADAL" clId="{700DF2AB-0694-41D4-97BC-9F5553244B14}" dt="2025-11-27T16:42:00.864" v="908" actId="478"/>
        <pc:sldMkLst>
          <pc:docMk/>
          <pc:sldMk cId="3931571888" sldId="295"/>
        </pc:sldMkLst>
        <pc:spChg chg="mod">
          <ac:chgData name="Linneman, Thomas" userId="9613b37a-9a95-47a6-827a-bb256d7ad460" providerId="ADAL" clId="{700DF2AB-0694-41D4-97BC-9F5553244B14}" dt="2025-11-27T16:39:59.670" v="810" actId="20577"/>
          <ac:spMkLst>
            <pc:docMk/>
            <pc:sldMk cId="3931571888" sldId="295"/>
            <ac:spMk id="2" creationId="{CD67E58C-CF20-B70E-B50D-E039AC67B593}"/>
          </ac:spMkLst>
        </pc:spChg>
        <pc:spChg chg="del mod">
          <ac:chgData name="Linneman, Thomas" userId="9613b37a-9a95-47a6-827a-bb256d7ad460" providerId="ADAL" clId="{700DF2AB-0694-41D4-97BC-9F5553244B14}" dt="2025-11-27T16:42:00.864" v="908" actId="478"/>
          <ac:spMkLst>
            <pc:docMk/>
            <pc:sldMk cId="3931571888" sldId="295"/>
            <ac:spMk id="3" creationId="{E081D482-1727-CFBE-911C-B7B92163380E}"/>
          </ac:spMkLst>
        </pc:spChg>
        <pc:spChg chg="del mod">
          <ac:chgData name="Linneman, Thomas" userId="9613b37a-9a95-47a6-827a-bb256d7ad460" providerId="ADAL" clId="{700DF2AB-0694-41D4-97BC-9F5553244B14}" dt="2025-11-27T16:41:58.485" v="907" actId="478"/>
          <ac:spMkLst>
            <pc:docMk/>
            <pc:sldMk cId="3931571888" sldId="295"/>
            <ac:spMk id="4" creationId="{158AAF67-DB7B-8724-9FA9-D69384A2E549}"/>
          </ac:spMkLst>
        </pc:spChg>
        <pc:picChg chg="mod">
          <ac:chgData name="Linneman, Thomas" userId="9613b37a-9a95-47a6-827a-bb256d7ad460" providerId="ADAL" clId="{700DF2AB-0694-41D4-97BC-9F5553244B14}" dt="2025-11-27T16:40:05.303" v="812" actId="1076"/>
          <ac:picMkLst>
            <pc:docMk/>
            <pc:sldMk cId="3931571888" sldId="295"/>
            <ac:picMk id="26" creationId="{BAC393C3-D3DD-7877-0CDC-93445D6D6AEF}"/>
          </ac:picMkLst>
        </pc:picChg>
        <pc:picChg chg="del">
          <ac:chgData name="Linneman, Thomas" userId="9613b37a-9a95-47a6-827a-bb256d7ad460" providerId="ADAL" clId="{700DF2AB-0694-41D4-97BC-9F5553244B14}" dt="2025-11-27T16:40:56.591" v="827" actId="478"/>
          <ac:picMkLst>
            <pc:docMk/>
            <pc:sldMk cId="3931571888" sldId="295"/>
            <ac:picMk id="28" creationId="{E73D3AC5-1B6C-F196-1F7D-33BB292879EB}"/>
          </ac:picMkLst>
        </pc:picChg>
        <pc:picChg chg="mod">
          <ac:chgData name="Linneman, Thomas" userId="9613b37a-9a95-47a6-827a-bb256d7ad460" providerId="ADAL" clId="{700DF2AB-0694-41D4-97BC-9F5553244B14}" dt="2025-11-27T16:41:08.756" v="856" actId="1035"/>
          <ac:picMkLst>
            <pc:docMk/>
            <pc:sldMk cId="3931571888" sldId="295"/>
            <ac:picMk id="30" creationId="{5FBAAA5E-A81A-06C1-6DB7-ECA91B83F693}"/>
          </ac:picMkLst>
        </pc:picChg>
      </pc:sldChg>
      <pc:sldChg chg="add">
        <pc:chgData name="Linneman, Thomas" userId="9613b37a-9a95-47a6-827a-bb256d7ad460" providerId="ADAL" clId="{700DF2AB-0694-41D4-97BC-9F5553244B14}" dt="2025-11-27T16:41:55.134" v="906" actId="2890"/>
        <pc:sldMkLst>
          <pc:docMk/>
          <pc:sldMk cId="778134173" sldId="296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752113496" sldId="296"/>
        </pc:sldMkLst>
      </pc:sldChg>
      <pc:sldChg chg="delSp modSp add mod">
        <pc:chgData name="Linneman, Thomas" userId="9613b37a-9a95-47a6-827a-bb256d7ad460" providerId="ADAL" clId="{700DF2AB-0694-41D4-97BC-9F5553244B14}" dt="2025-11-27T16:42:58.532" v="1018" actId="478"/>
        <pc:sldMkLst>
          <pc:docMk/>
          <pc:sldMk cId="2197718703" sldId="297"/>
        </pc:sldMkLst>
        <pc:spChg chg="mod">
          <ac:chgData name="Linneman, Thomas" userId="9613b37a-9a95-47a6-827a-bb256d7ad460" providerId="ADAL" clId="{700DF2AB-0694-41D4-97BC-9F5553244B14}" dt="2025-11-27T16:42:38.126" v="1015" actId="20577"/>
          <ac:spMkLst>
            <pc:docMk/>
            <pc:sldMk cId="2197718703" sldId="297"/>
            <ac:spMk id="2" creationId="{D15F6F94-F391-98FC-ADE7-449CFA0BA831}"/>
          </ac:spMkLst>
        </pc:spChg>
        <pc:spChg chg="del">
          <ac:chgData name="Linneman, Thomas" userId="9613b37a-9a95-47a6-827a-bb256d7ad460" providerId="ADAL" clId="{700DF2AB-0694-41D4-97BC-9F5553244B14}" dt="2025-11-27T16:42:58.532" v="1018" actId="478"/>
          <ac:spMkLst>
            <pc:docMk/>
            <pc:sldMk cId="2197718703" sldId="297"/>
            <ac:spMk id="3" creationId="{C8B5A67F-395F-E5D7-316C-100CDCA6AEE8}"/>
          </ac:spMkLst>
        </pc:spChg>
        <pc:spChg chg="del">
          <ac:chgData name="Linneman, Thomas" userId="9613b37a-9a95-47a6-827a-bb256d7ad460" providerId="ADAL" clId="{700DF2AB-0694-41D4-97BC-9F5553244B14}" dt="2025-11-27T16:42:44.114" v="1016" actId="478"/>
          <ac:spMkLst>
            <pc:docMk/>
            <pc:sldMk cId="2197718703" sldId="297"/>
            <ac:spMk id="4" creationId="{1587A22A-598A-060F-5D9C-A9B365934531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2306816042" sldId="297"/>
        </pc:sldMkLst>
      </pc:sldChg>
      <pc:sldChg chg="modSp add mod">
        <pc:chgData name="Linneman, Thomas" userId="9613b37a-9a95-47a6-827a-bb256d7ad460" providerId="ADAL" clId="{700DF2AB-0694-41D4-97BC-9F5553244B14}" dt="2025-11-27T16:43:24.146" v="1029" actId="20577"/>
        <pc:sldMkLst>
          <pc:docMk/>
          <pc:sldMk cId="3635905724" sldId="298"/>
        </pc:sldMkLst>
        <pc:spChg chg="mod">
          <ac:chgData name="Linneman, Thomas" userId="9613b37a-9a95-47a6-827a-bb256d7ad460" providerId="ADAL" clId="{700DF2AB-0694-41D4-97BC-9F5553244B14}" dt="2025-11-27T16:43:24.146" v="1029" actId="20577"/>
          <ac:spMkLst>
            <pc:docMk/>
            <pc:sldMk cId="3635905724" sldId="298"/>
            <ac:spMk id="3" creationId="{28AEC619-C0F0-47B9-6EA5-62A7ABD66BA4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708450808" sldId="298"/>
        </pc:sldMkLst>
      </pc:sldChg>
      <pc:sldChg chg="delSp modSp add mod">
        <pc:chgData name="Linneman, Thomas" userId="9613b37a-9a95-47a6-827a-bb256d7ad460" providerId="ADAL" clId="{700DF2AB-0694-41D4-97BC-9F5553244B14}" dt="2025-11-27T16:44:10.861" v="1040" actId="478"/>
        <pc:sldMkLst>
          <pc:docMk/>
          <pc:sldMk cId="609690085" sldId="299"/>
        </pc:sldMkLst>
        <pc:spChg chg="mod">
          <ac:chgData name="Linneman, Thomas" userId="9613b37a-9a95-47a6-827a-bb256d7ad460" providerId="ADAL" clId="{700DF2AB-0694-41D4-97BC-9F5553244B14}" dt="2025-11-27T16:43:43.176" v="1032" actId="20577"/>
          <ac:spMkLst>
            <pc:docMk/>
            <pc:sldMk cId="609690085" sldId="299"/>
            <ac:spMk id="2" creationId="{A20685DE-8714-B525-CE08-31CEEA323AEA}"/>
          </ac:spMkLst>
        </pc:spChg>
        <pc:spChg chg="del mod">
          <ac:chgData name="Linneman, Thomas" userId="9613b37a-9a95-47a6-827a-bb256d7ad460" providerId="ADAL" clId="{700DF2AB-0694-41D4-97BC-9F5553244B14}" dt="2025-11-27T16:44:10.861" v="1040" actId="478"/>
          <ac:spMkLst>
            <pc:docMk/>
            <pc:sldMk cId="609690085" sldId="299"/>
            <ac:spMk id="3" creationId="{F525EEBA-0D09-0FFA-09E5-CB0D5F85A49C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381611986" sldId="299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018479154" sldId="300"/>
        </pc:sldMkLst>
      </pc:sldChg>
      <pc:sldChg chg="add">
        <pc:chgData name="Linneman, Thomas" userId="9613b37a-9a95-47a6-827a-bb256d7ad460" providerId="ADAL" clId="{700DF2AB-0694-41D4-97BC-9F5553244B14}" dt="2025-11-27T16:44:05.397" v="1039" actId="2890"/>
        <pc:sldMkLst>
          <pc:docMk/>
          <pc:sldMk cId="1181014238" sldId="300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077096912" sldId="301"/>
        </pc:sldMkLst>
      </pc:sldChg>
      <pc:sldChg chg="delSp modSp add mod">
        <pc:chgData name="Linneman, Thomas" userId="9613b37a-9a95-47a6-827a-bb256d7ad460" providerId="ADAL" clId="{700DF2AB-0694-41D4-97BC-9F5553244B14}" dt="2025-11-27T16:51:01.115" v="1249" actId="478"/>
        <pc:sldMkLst>
          <pc:docMk/>
          <pc:sldMk cId="1794721834" sldId="301"/>
        </pc:sldMkLst>
        <pc:spChg chg="mod">
          <ac:chgData name="Linneman, Thomas" userId="9613b37a-9a95-47a6-827a-bb256d7ad460" providerId="ADAL" clId="{700DF2AB-0694-41D4-97BC-9F5553244B14}" dt="2025-11-27T16:44:57.401" v="1139" actId="20577"/>
          <ac:spMkLst>
            <pc:docMk/>
            <pc:sldMk cId="1794721834" sldId="301"/>
            <ac:spMk id="2" creationId="{B516B717-2292-E3DE-AB9F-9422B6D00067}"/>
          </ac:spMkLst>
        </pc:spChg>
        <pc:spChg chg="del mod">
          <ac:chgData name="Linneman, Thomas" userId="9613b37a-9a95-47a6-827a-bb256d7ad460" providerId="ADAL" clId="{700DF2AB-0694-41D4-97BC-9F5553244B14}" dt="2025-11-27T16:51:01.115" v="1249" actId="478"/>
          <ac:spMkLst>
            <pc:docMk/>
            <pc:sldMk cId="1794721834" sldId="301"/>
            <ac:spMk id="3" creationId="{5E25634D-588E-7802-6AC0-39B65940F166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185562723" sldId="302"/>
        </pc:sldMkLst>
      </pc:sldChg>
      <pc:sldChg chg="delSp modSp add mod">
        <pc:chgData name="Linneman, Thomas" userId="9613b37a-9a95-47a6-827a-bb256d7ad460" providerId="ADAL" clId="{700DF2AB-0694-41D4-97BC-9F5553244B14}" dt="2025-11-27T16:51:15.925" v="1254" actId="20577"/>
        <pc:sldMkLst>
          <pc:docMk/>
          <pc:sldMk cId="2890184077" sldId="302"/>
        </pc:sldMkLst>
        <pc:spChg chg="mod">
          <ac:chgData name="Linneman, Thomas" userId="9613b37a-9a95-47a6-827a-bb256d7ad460" providerId="ADAL" clId="{700DF2AB-0694-41D4-97BC-9F5553244B14}" dt="2025-11-27T16:51:15.925" v="1254" actId="20577"/>
          <ac:spMkLst>
            <pc:docMk/>
            <pc:sldMk cId="2890184077" sldId="302"/>
            <ac:spMk id="2" creationId="{7645595B-ABD7-1798-F6FA-D42F42ABAB8D}"/>
          </ac:spMkLst>
        </pc:spChg>
        <pc:spChg chg="del">
          <ac:chgData name="Linneman, Thomas" userId="9613b37a-9a95-47a6-827a-bb256d7ad460" providerId="ADAL" clId="{700DF2AB-0694-41D4-97BC-9F5553244B14}" dt="2025-11-27T16:47:05.629" v="1208" actId="478"/>
          <ac:spMkLst>
            <pc:docMk/>
            <pc:sldMk cId="2890184077" sldId="302"/>
            <ac:spMk id="3" creationId="{60E3183C-2A11-6877-B0FE-02B52BEE47A7}"/>
          </ac:spMkLst>
        </pc:spChg>
      </pc:sldChg>
      <pc:sldChg chg="modSp add mod">
        <pc:chgData name="Linneman, Thomas" userId="9613b37a-9a95-47a6-827a-bb256d7ad460" providerId="ADAL" clId="{700DF2AB-0694-41D4-97BC-9F5553244B14}" dt="2025-11-27T16:51:08.254" v="1252" actId="20577"/>
        <pc:sldMkLst>
          <pc:docMk/>
          <pc:sldMk cId="569656494" sldId="303"/>
        </pc:sldMkLst>
        <pc:spChg chg="mod">
          <ac:chgData name="Linneman, Thomas" userId="9613b37a-9a95-47a6-827a-bb256d7ad460" providerId="ADAL" clId="{700DF2AB-0694-41D4-97BC-9F5553244B14}" dt="2025-11-27T16:51:08.254" v="1252" actId="20577"/>
          <ac:spMkLst>
            <pc:docMk/>
            <pc:sldMk cId="569656494" sldId="303"/>
            <ac:spMk id="2" creationId="{D74C35E1-AE18-F7AA-18F5-2CC1FF98E9A8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638446631" sldId="303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819046073" sldId="304"/>
        </pc:sldMkLst>
      </pc:sldChg>
      <pc:sldChg chg="addSp modSp add mod">
        <pc:chgData name="Linneman, Thomas" userId="9613b37a-9a95-47a6-827a-bb256d7ad460" providerId="ADAL" clId="{700DF2AB-0694-41D4-97BC-9F5553244B14}" dt="2025-11-27T16:51:21.331" v="1256" actId="20577"/>
        <pc:sldMkLst>
          <pc:docMk/>
          <pc:sldMk cId="4156784210" sldId="304"/>
        </pc:sldMkLst>
        <pc:spChg chg="mod">
          <ac:chgData name="Linneman, Thomas" userId="9613b37a-9a95-47a6-827a-bb256d7ad460" providerId="ADAL" clId="{700DF2AB-0694-41D4-97BC-9F5553244B14}" dt="2025-11-27T16:51:21.331" v="1256" actId="20577"/>
          <ac:spMkLst>
            <pc:docMk/>
            <pc:sldMk cId="4156784210" sldId="304"/>
            <ac:spMk id="2" creationId="{59E34BEC-1A90-6D67-BED8-C1E473934520}"/>
          </ac:spMkLst>
        </pc:spChg>
        <pc:spChg chg="add mod">
          <ac:chgData name="Linneman, Thomas" userId="9613b37a-9a95-47a6-827a-bb256d7ad460" providerId="ADAL" clId="{700DF2AB-0694-41D4-97BC-9F5553244B14}" dt="2025-11-27T16:47:54.371" v="1216"/>
          <ac:spMkLst>
            <pc:docMk/>
            <pc:sldMk cId="4156784210" sldId="304"/>
            <ac:spMk id="3" creationId="{84881081-49B9-B233-B7D7-CD1A4AA868B4}"/>
          </ac:spMkLst>
        </pc:spChg>
        <pc:spChg chg="add mod">
          <ac:chgData name="Linneman, Thomas" userId="9613b37a-9a95-47a6-827a-bb256d7ad460" providerId="ADAL" clId="{700DF2AB-0694-41D4-97BC-9F5553244B14}" dt="2025-11-27T16:48:35.943" v="1226" actId="20577"/>
          <ac:spMkLst>
            <pc:docMk/>
            <pc:sldMk cId="4156784210" sldId="304"/>
            <ac:spMk id="4" creationId="{1CE96EB6-162E-4657-78A8-22F5F0E974DB}"/>
          </ac:spMkLst>
        </pc:spChg>
      </pc:sldChg>
      <pc:sldChg chg="modSp add mod">
        <pc:chgData name="Linneman, Thomas" userId="9613b37a-9a95-47a6-827a-bb256d7ad460" providerId="ADAL" clId="{700DF2AB-0694-41D4-97BC-9F5553244B14}" dt="2025-11-27T16:49:02.165" v="1231" actId="20577"/>
        <pc:sldMkLst>
          <pc:docMk/>
          <pc:sldMk cId="549027203" sldId="305"/>
        </pc:sldMkLst>
        <pc:spChg chg="mod">
          <ac:chgData name="Linneman, Thomas" userId="9613b37a-9a95-47a6-827a-bb256d7ad460" providerId="ADAL" clId="{700DF2AB-0694-41D4-97BC-9F5553244B14}" dt="2025-11-27T16:49:02.165" v="1231" actId="20577"/>
          <ac:spMkLst>
            <pc:docMk/>
            <pc:sldMk cId="549027203" sldId="305"/>
            <ac:spMk id="2" creationId="{F09E4C5E-0939-0649-7A11-5BB98B78BB9A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324616541" sldId="305"/>
        </pc:sldMkLst>
      </pc:sldChg>
      <pc:sldChg chg="modSp add mod replId">
        <pc:chgData name="Linneman, Thomas" userId="9613b37a-9a95-47a6-827a-bb256d7ad460" providerId="ADAL" clId="{700DF2AB-0694-41D4-97BC-9F5553244B14}" dt="2025-11-27T16:49:31.344" v="1245" actId="20577"/>
        <pc:sldMkLst>
          <pc:docMk/>
          <pc:sldMk cId="72987390" sldId="306"/>
        </pc:sldMkLst>
        <pc:spChg chg="mod">
          <ac:chgData name="Linneman, Thomas" userId="9613b37a-9a95-47a6-827a-bb256d7ad460" providerId="ADAL" clId="{700DF2AB-0694-41D4-97BC-9F5553244B14}" dt="2025-11-27T16:49:10.517" v="1235" actId="20577"/>
          <ac:spMkLst>
            <pc:docMk/>
            <pc:sldMk cId="72987390" sldId="306"/>
            <ac:spMk id="2" creationId="{19A2EEC3-46FF-89A9-C411-F76A92B9E500}"/>
          </ac:spMkLst>
        </pc:spChg>
        <pc:spChg chg="mod">
          <ac:chgData name="Linneman, Thomas" userId="9613b37a-9a95-47a6-827a-bb256d7ad460" providerId="ADAL" clId="{700DF2AB-0694-41D4-97BC-9F5553244B14}" dt="2025-11-27T16:49:31.344" v="1245" actId="20577"/>
          <ac:spMkLst>
            <pc:docMk/>
            <pc:sldMk cId="72987390" sldId="306"/>
            <ac:spMk id="4" creationId="{6F06A4B1-D0B6-6797-00EB-5307486AE496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4029940451" sldId="306"/>
        </pc:sldMkLst>
      </pc:sldChg>
      <pc:sldChg chg="addSp delSp modSp add mod ord">
        <pc:chgData name="Linneman, Thomas" userId="9613b37a-9a95-47a6-827a-bb256d7ad460" providerId="ADAL" clId="{700DF2AB-0694-41D4-97BC-9F5553244B14}" dt="2025-11-27T16:52:46.796" v="1265" actId="478"/>
        <pc:sldMkLst>
          <pc:docMk/>
          <pc:sldMk cId="874023578" sldId="307"/>
        </pc:sldMkLst>
        <pc:spChg chg="del">
          <ac:chgData name="Linneman, Thomas" userId="9613b37a-9a95-47a6-827a-bb256d7ad460" providerId="ADAL" clId="{700DF2AB-0694-41D4-97BC-9F5553244B14}" dt="2025-11-27T16:51:43.722" v="1257" actId="478"/>
          <ac:spMkLst>
            <pc:docMk/>
            <pc:sldMk cId="874023578" sldId="307"/>
            <ac:spMk id="2" creationId="{E28A5C72-10B7-9D1C-B1BF-244EA8641546}"/>
          </ac:spMkLst>
        </pc:spChg>
        <pc:spChg chg="del">
          <ac:chgData name="Linneman, Thomas" userId="9613b37a-9a95-47a6-827a-bb256d7ad460" providerId="ADAL" clId="{700DF2AB-0694-41D4-97BC-9F5553244B14}" dt="2025-11-27T16:51:46.280" v="1258" actId="478"/>
          <ac:spMkLst>
            <pc:docMk/>
            <pc:sldMk cId="874023578" sldId="307"/>
            <ac:spMk id="3" creationId="{D44E4C4A-7F35-611B-F396-659499AC9B21}"/>
          </ac:spMkLst>
        </pc:spChg>
        <pc:spChg chg="add mod">
          <ac:chgData name="Linneman, Thomas" userId="9613b37a-9a95-47a6-827a-bb256d7ad460" providerId="ADAL" clId="{700DF2AB-0694-41D4-97BC-9F5553244B14}" dt="2025-11-27T16:52:34.349" v="1264" actId="20577"/>
          <ac:spMkLst>
            <pc:docMk/>
            <pc:sldMk cId="874023578" sldId="307"/>
            <ac:spMk id="4" creationId="{A943A5F4-8DB9-B205-D023-AD3C3F15C030}"/>
          </ac:spMkLst>
        </pc:spChg>
        <pc:spChg chg="add del mod">
          <ac:chgData name="Linneman, Thomas" userId="9613b37a-9a95-47a6-827a-bb256d7ad460" providerId="ADAL" clId="{700DF2AB-0694-41D4-97BC-9F5553244B14}" dt="2025-11-27T16:52:46.796" v="1265" actId="478"/>
          <ac:spMkLst>
            <pc:docMk/>
            <pc:sldMk cId="874023578" sldId="307"/>
            <ac:spMk id="5" creationId="{CC01A197-F64A-3ADB-45B3-8358619219C0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807882595" sldId="307"/>
        </pc:sldMkLst>
      </pc:sldChg>
      <pc:sldChg chg="modSp add mod ord replId">
        <pc:chgData name="Linneman, Thomas" userId="9613b37a-9a95-47a6-827a-bb256d7ad460" providerId="ADAL" clId="{700DF2AB-0694-41D4-97BC-9F5553244B14}" dt="2025-11-27T16:53:40.517" v="1283" actId="20577"/>
        <pc:sldMkLst>
          <pc:docMk/>
          <pc:sldMk cId="199943518" sldId="308"/>
        </pc:sldMkLst>
        <pc:spChg chg="mod">
          <ac:chgData name="Linneman, Thomas" userId="9613b37a-9a95-47a6-827a-bb256d7ad460" providerId="ADAL" clId="{700DF2AB-0694-41D4-97BC-9F5553244B14}" dt="2025-11-27T16:52:57.364" v="1270" actId="20577"/>
          <ac:spMkLst>
            <pc:docMk/>
            <pc:sldMk cId="199943518" sldId="308"/>
            <ac:spMk id="2" creationId="{1BF122FE-0FBA-2765-D956-6EC87022D7D9}"/>
          </ac:spMkLst>
        </pc:spChg>
        <pc:spChg chg="mod">
          <ac:chgData name="Linneman, Thomas" userId="9613b37a-9a95-47a6-827a-bb256d7ad460" providerId="ADAL" clId="{700DF2AB-0694-41D4-97BC-9F5553244B14}" dt="2025-11-27T16:53:40.517" v="1283" actId="20577"/>
          <ac:spMkLst>
            <pc:docMk/>
            <pc:sldMk cId="199943518" sldId="308"/>
            <ac:spMk id="3" creationId="{D06F20B2-B070-F292-3D08-52B8736EC166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3065710500" sldId="308"/>
        </pc:sldMkLst>
      </pc:sldChg>
      <pc:sldChg chg="delSp modSp add mod">
        <pc:chgData name="Linneman, Thomas" userId="9613b37a-9a95-47a6-827a-bb256d7ad460" providerId="ADAL" clId="{700DF2AB-0694-41D4-97BC-9F5553244B14}" dt="2025-11-27T16:54:13.735" v="1335" actId="478"/>
        <pc:sldMkLst>
          <pc:docMk/>
          <pc:sldMk cId="569322966" sldId="309"/>
        </pc:sldMkLst>
        <pc:spChg chg="mod">
          <ac:chgData name="Linneman, Thomas" userId="9613b37a-9a95-47a6-827a-bb256d7ad460" providerId="ADAL" clId="{700DF2AB-0694-41D4-97BC-9F5553244B14}" dt="2025-11-27T16:54:00.984" v="1333" actId="20577"/>
          <ac:spMkLst>
            <pc:docMk/>
            <pc:sldMk cId="569322966" sldId="309"/>
            <ac:spMk id="2" creationId="{896C455D-FEE7-439F-E2F4-2D98D547FC3C}"/>
          </ac:spMkLst>
        </pc:spChg>
        <pc:spChg chg="del">
          <ac:chgData name="Linneman, Thomas" userId="9613b37a-9a95-47a6-827a-bb256d7ad460" providerId="ADAL" clId="{700DF2AB-0694-41D4-97BC-9F5553244B14}" dt="2025-11-27T16:54:13.735" v="1335" actId="478"/>
          <ac:spMkLst>
            <pc:docMk/>
            <pc:sldMk cId="569322966" sldId="309"/>
            <ac:spMk id="3" creationId="{4D0B0DCC-CFEC-D79F-D550-0BF1A4DEDC9A}"/>
          </ac:spMkLst>
        </pc:sp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934290851" sldId="309"/>
        </pc:sldMkLst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2832117864" sldId="310"/>
        </pc:sldMkLst>
      </pc:sldChg>
      <pc:sldChg chg="addSp modSp add mod">
        <pc:chgData name="Linneman, Thomas" userId="9613b37a-9a95-47a6-827a-bb256d7ad460" providerId="ADAL" clId="{700DF2AB-0694-41D4-97BC-9F5553244B14}" dt="2025-11-28T01:11:28.876" v="1514" actId="1076"/>
        <pc:sldMkLst>
          <pc:docMk/>
          <pc:sldMk cId="3339601937" sldId="310"/>
        </pc:sldMkLst>
        <pc:spChg chg="mod">
          <ac:chgData name="Linneman, Thomas" userId="9613b37a-9a95-47a6-827a-bb256d7ad460" providerId="ADAL" clId="{700DF2AB-0694-41D4-97BC-9F5553244B14}" dt="2025-11-27T16:54:59.248" v="1510" actId="20577"/>
          <ac:spMkLst>
            <pc:docMk/>
            <pc:sldMk cId="3339601937" sldId="310"/>
            <ac:spMk id="3" creationId="{3FB9A367-BF16-A90E-F611-E3C999E5893B}"/>
          </ac:spMkLst>
        </pc:spChg>
        <pc:picChg chg="add mod">
          <ac:chgData name="Linneman, Thomas" userId="9613b37a-9a95-47a6-827a-bb256d7ad460" providerId="ADAL" clId="{700DF2AB-0694-41D4-97BC-9F5553244B14}" dt="2025-11-28T01:11:28.876" v="1514" actId="1076"/>
          <ac:picMkLst>
            <pc:docMk/>
            <pc:sldMk cId="3339601937" sldId="310"/>
            <ac:picMk id="4" creationId="{C0F8673F-195F-770F-AE5E-C7A1E8363C78}"/>
          </ac:picMkLst>
        </pc:picChg>
      </pc:sldChg>
      <pc:sldChg chg="del">
        <pc:chgData name="Linneman, Thomas" userId="9613b37a-9a95-47a6-827a-bb256d7ad460" providerId="ADAL" clId="{700DF2AB-0694-41D4-97BC-9F5553244B14}" dt="2025-11-27T14:38:48.979" v="0" actId="47"/>
        <pc:sldMkLst>
          <pc:docMk/>
          <pc:sldMk cId="1959970170" sldId="31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594FA-78FA-4DB3-8EA6-CB51E33A3B4E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8A5AE-4E3C-4394-9479-488B178C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4216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Making Sense of SPSS Output: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Non-Linear Effects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2905" y="1524000"/>
            <a:ext cx="675736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On the following slide,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you will find some SPSS regression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using GSS2022 data.</a:t>
            </a:r>
          </a:p>
          <a:p>
            <a:pPr algn="ctr"/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Try to make sense of the output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by answering the questions that</a:t>
            </a:r>
          </a:p>
          <a:p>
            <a:pPr algn="ctr"/>
            <a:r>
              <a:rPr lang="en-US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are asked.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6020B-848B-391F-4CE4-289CCFCEB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A314954F-ED31-1718-74A1-9F00A84A1B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B413D6E-B61B-7C6D-16C6-02361864B0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7C4F2567-06D6-7F3D-9F4E-0A9623F065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0C6531A-8169-4703-939E-9E00F065FF77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variable is added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Model 2?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246593-720F-AD53-DADC-AD1344ED546D}"/>
              </a:ext>
            </a:extLst>
          </p:cNvPr>
          <p:cNvSpPr txBox="1"/>
          <p:nvPr/>
        </p:nvSpPr>
        <p:spPr>
          <a:xfrm>
            <a:off x="5105400" y="1859340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variable added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2 is the square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education variable.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F6F169-9AC0-B887-FE87-D7667D5867E1}"/>
              </a:ext>
            </a:extLst>
          </p:cNvPr>
          <p:cNvSpPr/>
          <p:nvPr/>
        </p:nvSpPr>
        <p:spPr>
          <a:xfrm>
            <a:off x="3276600" y="3726305"/>
            <a:ext cx="975360" cy="15989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44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DE41D-22CE-8739-A69A-441B44F74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D05C9B04-0C33-FFCC-D47B-B0C1A4907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570780A-24B1-10F0-725D-1F96E92BD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8364C8A-98AB-610F-D658-24EB6D896A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54BCF8-5994-258C-2487-52DD231EF90F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Model 2 do a better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job of explaining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than Model 1?</a:t>
            </a:r>
          </a:p>
        </p:txBody>
      </p:sp>
    </p:spTree>
    <p:extLst>
      <p:ext uri="{BB962C8B-B14F-4D97-AF65-F5344CB8AC3E}">
        <p14:creationId xmlns:p14="http://schemas.microsoft.com/office/powerpoint/2010/main" val="4099200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55E6B-2DB5-6493-E16E-0F071FFFC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D59977B9-454A-9788-1C79-73483756E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6C8AB91-509A-B12D-CA71-92ED1C9D4D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D70E6E9-EAFF-C65C-F9D3-6D76EC06A4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A3A2FCD-9B47-7A87-0CFA-FD9FE3B2431B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5: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 Model 2 do a better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job of explaining variation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than Model 1?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70116-586B-A790-CB39-9CAE76CE5783}"/>
              </a:ext>
            </a:extLst>
          </p:cNvPr>
          <p:cNvSpPr txBox="1"/>
          <p:nvPr/>
        </p:nvSpPr>
        <p:spPr>
          <a:xfrm>
            <a:off x="5105400" y="1859340"/>
            <a:ext cx="5153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Yes, Model 2 explains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more variation in the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dependent variable than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1.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D7EC6A-C741-00BB-E66E-92DEBAFAE063}"/>
              </a:ext>
            </a:extLst>
          </p:cNvPr>
          <p:cNvSpPr/>
          <p:nvPr/>
        </p:nvSpPr>
        <p:spPr>
          <a:xfrm>
            <a:off x="1219200" y="602104"/>
            <a:ext cx="1524000" cy="46469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92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E2149-A0F0-B938-72D5-121CD1241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BAC393C3-D3DD-7877-0CDC-93445D6D6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FBAAA5E-A81A-06C1-6DB7-ECA91B83F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67E58C-CF20-B70E-B50D-E039AC67B593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from Model 2?</a:t>
            </a:r>
          </a:p>
        </p:txBody>
      </p:sp>
    </p:spTree>
    <p:extLst>
      <p:ext uri="{BB962C8B-B14F-4D97-AF65-F5344CB8AC3E}">
        <p14:creationId xmlns:p14="http://schemas.microsoft.com/office/powerpoint/2010/main" val="39315718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03996-EA7F-99D9-3921-26A8E953F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30836F0D-C94D-EB59-3893-2ACBB8137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6EC42BC-46BB-5AB0-93FC-6FAACBAB5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1A2FA1-423F-7380-6F0F-2FA8E23B3A48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6: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from Model 2?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729028-3295-23D5-D87B-E414866BED79}"/>
              </a:ext>
            </a:extLst>
          </p:cNvPr>
          <p:cNvSpPr txBox="1"/>
          <p:nvPr/>
        </p:nvSpPr>
        <p:spPr>
          <a:xfrm>
            <a:off x="319088" y="4267200"/>
            <a:ext cx="867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tvhours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= 2.090 +.354(educ) -.018(educ)(educ)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FA2133-0839-6100-E09B-4988FCAA4215}"/>
              </a:ext>
            </a:extLst>
          </p:cNvPr>
          <p:cNvSpPr/>
          <p:nvPr/>
        </p:nvSpPr>
        <p:spPr>
          <a:xfrm>
            <a:off x="2057400" y="2962454"/>
            <a:ext cx="838200" cy="77134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34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12606-7A40-3F02-788F-71D8EF724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D10D8CA7-E69B-32FF-6319-E14371ACE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B120D7E-FABC-529E-5704-7449818E7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15F6F94-F391-98FC-ADE7-449CFA0BA831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10 years education.</a:t>
            </a:r>
          </a:p>
        </p:txBody>
      </p:sp>
    </p:spTree>
    <p:extLst>
      <p:ext uri="{BB962C8B-B14F-4D97-AF65-F5344CB8AC3E}">
        <p14:creationId xmlns:p14="http://schemas.microsoft.com/office/powerpoint/2010/main" val="2197718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D4762-49C6-D33D-7A22-F133B864E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7078DD80-3C3A-B6F7-0036-4EB55669E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BB5B852-1E62-4A5D-1DFA-3C742B3F4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F7E5D8-812B-3828-96FB-3F444CE75911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7: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10 years education.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AEC619-C0F0-47B9-6EA5-62A7ABD66BA4}"/>
              </a:ext>
            </a:extLst>
          </p:cNvPr>
          <p:cNvSpPr txBox="1"/>
          <p:nvPr/>
        </p:nvSpPr>
        <p:spPr>
          <a:xfrm>
            <a:off x="319088" y="4267200"/>
            <a:ext cx="867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tvhours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= 2.090 +.354(10) -.018(10)(10)=3.83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905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15DF7-187D-0732-5A7F-1E844E275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843CD522-4DB7-3794-6973-21B04E178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702E8E2-94C0-ED83-CBAA-2497E2504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0685DE-8714-B525-CE08-31CEEA323AEA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11 years education.</a:t>
            </a:r>
          </a:p>
        </p:txBody>
      </p:sp>
    </p:spTree>
    <p:extLst>
      <p:ext uri="{BB962C8B-B14F-4D97-AF65-F5344CB8AC3E}">
        <p14:creationId xmlns:p14="http://schemas.microsoft.com/office/powerpoint/2010/main" val="609690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B3E8E-002A-AB38-C04A-ABCEA74AE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73DBB06E-4EA3-AC13-8984-336C0D955B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6F6719A-7A96-A131-8A58-FCEEF75602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789DC3-7557-BF68-FF91-2593154DFA87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8: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11 years education.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B152B3-D4B0-61A2-2466-B98EFFC674DE}"/>
              </a:ext>
            </a:extLst>
          </p:cNvPr>
          <p:cNvSpPr txBox="1"/>
          <p:nvPr/>
        </p:nvSpPr>
        <p:spPr>
          <a:xfrm>
            <a:off x="319088" y="4267200"/>
            <a:ext cx="867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tvhours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= 2.090 +.354(11) -.018(11)(11)=3.806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014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FBF7D-8E59-E0E6-4840-3EF812FA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111E8996-6164-58CD-21D5-C1BA540A2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1426153-E61A-A45E-4C6E-F8B2BCD33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516B717-2292-E3DE-AB9F-9422B6D00067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tv hours between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10 years and 11 years?</a:t>
            </a:r>
          </a:p>
        </p:txBody>
      </p:sp>
    </p:spTree>
    <p:extLst>
      <p:ext uri="{BB962C8B-B14F-4D97-AF65-F5344CB8AC3E}">
        <p14:creationId xmlns:p14="http://schemas.microsoft.com/office/powerpoint/2010/main" val="1794721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653FA229-D45C-2880-BFCF-C3CE43BDF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A1C321A-E88D-A176-100E-B2DE41BF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6BF60DB-2EA6-C5A6-EB87-F0067948CE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3987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F3B98-B552-19DA-B837-F188C43C3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27AB8441-2098-DDDF-E147-28C434279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E7A26B3-F325-1102-2D0D-5FE114A6BA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4C35E1-AE18-F7AA-18F5-2CC1FF98E9A8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9: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tv hours between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10 years and 11 years?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54861D-7647-C3DE-C3F5-F18491CDB682}"/>
              </a:ext>
            </a:extLst>
          </p:cNvPr>
          <p:cNvSpPr txBox="1"/>
          <p:nvPr/>
        </p:nvSpPr>
        <p:spPr>
          <a:xfrm>
            <a:off x="319088" y="4267200"/>
            <a:ext cx="867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difference = 3.83 - 3.806 = .024 hours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656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C147F-440C-B8C5-36B9-7F1D91C87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1AC61AE7-6C0D-E886-0107-F4ABD74A0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606EECA-C028-032C-0AF9-A3687E054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45595B-ABD7-1798-F6FA-D42F42ABAB8D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19 years education.</a:t>
            </a:r>
          </a:p>
        </p:txBody>
      </p:sp>
    </p:spTree>
    <p:extLst>
      <p:ext uri="{BB962C8B-B14F-4D97-AF65-F5344CB8AC3E}">
        <p14:creationId xmlns:p14="http://schemas.microsoft.com/office/powerpoint/2010/main" val="28901840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DEA08-C3F8-F23D-9683-624D570D3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C599B2E4-1184-0755-9F71-610FD540D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878A25F-5083-D8A6-31ED-A6C5DDE1C8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E34BEC-1A90-6D67-BED8-C1E473934520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19 years education.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E96EB6-162E-4657-78A8-22F5F0E974DB}"/>
              </a:ext>
            </a:extLst>
          </p:cNvPr>
          <p:cNvSpPr txBox="1"/>
          <p:nvPr/>
        </p:nvSpPr>
        <p:spPr>
          <a:xfrm>
            <a:off x="319088" y="4267200"/>
            <a:ext cx="8672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tvhours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= 2.090 +.354(19) -.018(19)(19)=2.318</a:t>
            </a:r>
          </a:p>
        </p:txBody>
      </p:sp>
    </p:spTree>
    <p:extLst>
      <p:ext uri="{BB962C8B-B14F-4D97-AF65-F5344CB8AC3E}">
        <p14:creationId xmlns:p14="http://schemas.microsoft.com/office/powerpoint/2010/main" val="41567842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624A2-69D6-4993-094A-0CFA848B3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27D4ED85-9E8C-215C-EDFF-B16292B03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37A1A5A-E34D-0016-7DDF-9958AE40D4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9E4C5E-0939-0649-7A11-5BB98B78BB9A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20 years education.</a:t>
            </a:r>
          </a:p>
        </p:txBody>
      </p:sp>
    </p:spTree>
    <p:extLst>
      <p:ext uri="{BB962C8B-B14F-4D97-AF65-F5344CB8AC3E}">
        <p14:creationId xmlns:p14="http://schemas.microsoft.com/office/powerpoint/2010/main" val="549027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73318-B5B3-A71C-6D87-BC6B40BB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694EB478-7BBE-70D1-8496-DFF28C8785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00F1413-F3F0-A66D-18C6-C11C5EE7C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A2EEC3-46FF-89A9-C411-F76A92B9E500}"/>
              </a:ext>
            </a:extLst>
          </p:cNvPr>
          <p:cNvSpPr txBox="1"/>
          <p:nvPr/>
        </p:nvSpPr>
        <p:spPr>
          <a:xfrm>
            <a:off x="4910327" y="323671"/>
            <a:ext cx="50768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10: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Use the regression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equation to make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prediction for someone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with 20 years education.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06A4B1-D0B6-6797-00EB-5307486AE496}"/>
              </a:ext>
            </a:extLst>
          </p:cNvPr>
          <p:cNvSpPr txBox="1"/>
          <p:nvPr/>
        </p:nvSpPr>
        <p:spPr>
          <a:xfrm>
            <a:off x="319088" y="4267200"/>
            <a:ext cx="8672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tvhours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= 2.090 +.354(20) -.018(20)(20)=1.97</a:t>
            </a:r>
          </a:p>
        </p:txBody>
      </p:sp>
    </p:spTree>
    <p:extLst>
      <p:ext uri="{BB962C8B-B14F-4D97-AF65-F5344CB8AC3E}">
        <p14:creationId xmlns:p14="http://schemas.microsoft.com/office/powerpoint/2010/main" val="72987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71173-A35D-C12A-96B2-69C4CE981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C53E8476-9656-5E8A-FE5A-DFEE3F228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D153691-6E67-0412-1A10-A7EA6FC1B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43A5F4-8DB9-B205-D023-AD3C3F15C030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tv hours between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19 years and 20 years?</a:t>
            </a:r>
          </a:p>
        </p:txBody>
      </p:sp>
    </p:spTree>
    <p:extLst>
      <p:ext uri="{BB962C8B-B14F-4D97-AF65-F5344CB8AC3E}">
        <p14:creationId xmlns:p14="http://schemas.microsoft.com/office/powerpoint/2010/main" val="874023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3F275-52F3-26C1-759D-B17F629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E41D5B11-2B83-BB1C-2888-F4190177E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F687307-1435-0D4A-4653-FFFF1F13A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BF122FE-0FBA-2765-D956-6EC87022D7D9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difference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tv hours between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19 years and 20 years?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6F20B2-B070-F292-3D08-52B8736EC166}"/>
              </a:ext>
            </a:extLst>
          </p:cNvPr>
          <p:cNvSpPr txBox="1"/>
          <p:nvPr/>
        </p:nvSpPr>
        <p:spPr>
          <a:xfrm>
            <a:off x="319088" y="4267200"/>
            <a:ext cx="8672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difference = 2.318 – 1.97 = .348 hours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435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7352C-3ABD-F51E-2D8D-C72F7A651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F128B78F-2248-B25A-548D-E673B23CB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CEAD23C-EE3C-8F90-53A8-14BA90CF9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96C455D-FEE7-439F-E2F4-2D98D547FC3C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nonlinear effect.</a:t>
            </a:r>
          </a:p>
        </p:txBody>
      </p:sp>
    </p:spTree>
    <p:extLst>
      <p:ext uri="{BB962C8B-B14F-4D97-AF65-F5344CB8AC3E}">
        <p14:creationId xmlns:p14="http://schemas.microsoft.com/office/powerpoint/2010/main" val="569322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51749-4C5A-5CFA-69A5-D127BE5FE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E25922B3-5540-6456-9419-8D061F23F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E0797C6-9366-7189-769B-A6C0F5901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" y="16764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7F77756-9DC5-C768-A1FB-256EBEDCDD97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Describe the overall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nonlinear effect.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B9A367-BF16-A90E-F611-E3C999E5893B}"/>
              </a:ext>
            </a:extLst>
          </p:cNvPr>
          <p:cNvSpPr txBox="1"/>
          <p:nvPr/>
        </p:nvSpPr>
        <p:spPr>
          <a:xfrm>
            <a:off x="319088" y="4267200"/>
            <a:ext cx="8672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At lower levels of education, each additional year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doesn’t lower tv hours by much, but at higher levels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of education, each additional year lowers tv hours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by a fair amount.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F8673F-195F-770F-AE5E-C7A1E8363C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582" y="2283475"/>
            <a:ext cx="2840162" cy="17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0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A825A-52CA-4A39-9ED7-B6A722DEC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FEC9F54F-3184-AD3B-CD29-E0DB379BD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D7680E2-C257-7F8E-A08F-BA015127A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22A0F54-C11F-5B62-B707-03F9C1AD6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3387DF-6D57-DA6A-FFB8-8F85F15AD1DF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this regression?</a:t>
            </a:r>
          </a:p>
        </p:txBody>
      </p:sp>
    </p:spTree>
    <p:extLst>
      <p:ext uri="{BB962C8B-B14F-4D97-AF65-F5344CB8AC3E}">
        <p14:creationId xmlns:p14="http://schemas.microsoft.com/office/powerpoint/2010/main" val="331806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FC625-69DE-0BA9-3BF1-EACB06C56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62F6B1F2-D20D-A740-4211-FF5785DD0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11D9FFD-31CA-45AA-E96F-376337797F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9403473-810D-E93E-EE7B-03146D3A53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AA75A5-6527-6995-FE4D-66958B1F7E7F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1: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this regression?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2479EB-28D8-944F-F092-B13D3091214C}"/>
              </a:ext>
            </a:extLst>
          </p:cNvPr>
          <p:cNvSpPr txBox="1"/>
          <p:nvPr/>
        </p:nvSpPr>
        <p:spPr>
          <a:xfrm>
            <a:off x="5257800" y="1676401"/>
            <a:ext cx="5153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is the hours of television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respondent reports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watching.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56920C-2534-30E5-6576-2D06003097C4}"/>
              </a:ext>
            </a:extLst>
          </p:cNvPr>
          <p:cNvSpPr/>
          <p:nvPr/>
        </p:nvSpPr>
        <p:spPr>
          <a:xfrm>
            <a:off x="152400" y="3313027"/>
            <a:ext cx="2895600" cy="231946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2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A8922-6C72-2292-212F-5161295B1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E50E46C7-D079-7B16-1178-04A45F11F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AEF6C341-D22D-38B2-0A2B-AFB517036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7EE59DA-33F1-1219-BBDB-0D5E10F06D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50D5EF-79FB-5DAB-D52E-47EF441FD3B1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Model 1?</a:t>
            </a:r>
          </a:p>
        </p:txBody>
      </p:sp>
    </p:spTree>
    <p:extLst>
      <p:ext uri="{BB962C8B-B14F-4D97-AF65-F5344CB8AC3E}">
        <p14:creationId xmlns:p14="http://schemas.microsoft.com/office/powerpoint/2010/main" val="3281493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3BF42-E096-507A-287D-44341DC6D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C3F1A2F4-6E07-4F3D-5164-E9309622F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B4B9D01-23EC-F610-4872-4CE9EE61E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8D991E97-2C48-7CF6-FF1A-5447D45AFF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25A7F29-8DC9-DA51-22C2-76F6FA10879D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2: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is the independent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variable in Model 1?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54BFA8-D493-4124-D77A-8E9CA5FB33B0}"/>
              </a:ext>
            </a:extLst>
          </p:cNvPr>
          <p:cNvSpPr txBox="1"/>
          <p:nvPr/>
        </p:nvSpPr>
        <p:spPr>
          <a:xfrm>
            <a:off x="5042154" y="1705124"/>
            <a:ext cx="51530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independent variable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Model 1 is years of</a:t>
            </a:r>
          </a:p>
          <a:p>
            <a:r>
              <a:rPr lang="en-US" sz="2400">
                <a:latin typeface="Verdana" panose="020B0604030504040204" pitchFamily="34" charset="0"/>
                <a:ea typeface="Verdana" panose="020B0604030504040204" pitchFamily="34" charset="0"/>
              </a:rPr>
              <a:t>education.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6E4630-ECFD-AD19-D1DA-D84BFA4BCA87}"/>
              </a:ext>
            </a:extLst>
          </p:cNvPr>
          <p:cNvSpPr/>
          <p:nvPr/>
        </p:nvSpPr>
        <p:spPr>
          <a:xfrm>
            <a:off x="145160" y="3499420"/>
            <a:ext cx="3207639" cy="234380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5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EA272-EEE4-16E1-8684-72ACDA825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C545886D-4AF4-43B2-B862-5DC2AB832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66B9F2D-214E-B674-0965-45BE7398E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8F3C53A-6141-E2B9-F4F4-94041F2AE9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0EE80B-04F5-9596-7BAD-CD592E9B982D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Interpret the effect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years of education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1.</a:t>
            </a:r>
          </a:p>
        </p:txBody>
      </p:sp>
    </p:spTree>
    <p:extLst>
      <p:ext uri="{BB962C8B-B14F-4D97-AF65-F5344CB8AC3E}">
        <p14:creationId xmlns:p14="http://schemas.microsoft.com/office/powerpoint/2010/main" val="390464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6575F-E41B-A255-6316-272EAE67A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F4AAE2ED-8C24-ADD4-7A31-9CDC29152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A0861B7-5AEC-87C5-CF6B-0077F3F96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E8571B6-624F-157E-30A4-B4968FBE04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B8FF129-06EF-D0FA-7871-72BE1890CE79}"/>
              </a:ext>
            </a:extLst>
          </p:cNvPr>
          <p:cNvSpPr txBox="1"/>
          <p:nvPr/>
        </p:nvSpPr>
        <p:spPr>
          <a:xfrm>
            <a:off x="4910327" y="323671"/>
            <a:ext cx="507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3: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Interpret the effect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years of education in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Model 1.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A31291-0032-EED6-40F6-978417210C79}"/>
              </a:ext>
            </a:extLst>
          </p:cNvPr>
          <p:cNvSpPr txBox="1"/>
          <p:nvPr/>
        </p:nvSpPr>
        <p:spPr>
          <a:xfrm>
            <a:off x="5105400" y="1859340"/>
            <a:ext cx="5153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Answer: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variable has a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statistically significant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effect: for each year of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education, tv hours goes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down by .146 hours.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AAE3E2-3AD7-E533-7556-5BF27345039F}"/>
              </a:ext>
            </a:extLst>
          </p:cNvPr>
          <p:cNvSpPr/>
          <p:nvPr/>
        </p:nvSpPr>
        <p:spPr>
          <a:xfrm>
            <a:off x="2057400" y="4847206"/>
            <a:ext cx="3947160" cy="258193"/>
          </a:xfrm>
          <a:prstGeom prst="rect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2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9B02E-1CAF-E6DD-43F4-27252E587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50ECF2E9-4E8C-E045-6937-6A8682B56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52850" cy="1619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4EB754A4-C38A-7376-0351-C3DCFE0DE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0"/>
            <a:ext cx="5048250" cy="244792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706A59D-8832-351F-CC5C-561E4D7DCE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" y="3886200"/>
            <a:ext cx="6000750" cy="23050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96B7B5-DDDA-1B15-835A-5546706154FE}"/>
              </a:ext>
            </a:extLst>
          </p:cNvPr>
          <p:cNvSpPr txBox="1"/>
          <p:nvPr/>
        </p:nvSpPr>
        <p:spPr>
          <a:xfrm>
            <a:off x="4910327" y="323671"/>
            <a:ext cx="507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</a:rPr>
              <a:t>Question 4: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What variable is added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Model 2?</a:t>
            </a:r>
          </a:p>
        </p:txBody>
      </p:sp>
    </p:spTree>
    <p:extLst>
      <p:ext uri="{BB962C8B-B14F-4D97-AF65-F5344CB8AC3E}">
        <p14:creationId xmlns:p14="http://schemas.microsoft.com/office/powerpoint/2010/main" val="251871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43DE67C22F4940BBE9D170DAE04CAF" ma:contentTypeVersion="18" ma:contentTypeDescription="Create a new document." ma:contentTypeScope="" ma:versionID="50b3c8d461ed132ee39070c7dbf0b0ed">
  <xsd:schema xmlns:xsd="http://www.w3.org/2001/XMLSchema" xmlns:xs="http://www.w3.org/2001/XMLSchema" xmlns:p="http://schemas.microsoft.com/office/2006/metadata/properties" xmlns:ns2="758b23b8-80ab-4871-af94-265c2a70562d" xmlns:ns3="94d707cb-8288-4c59-8fe9-a457835741f6" targetNamespace="http://schemas.microsoft.com/office/2006/metadata/properties" ma:root="true" ma:fieldsID="2f3ebda7f9c4e1b852dc052020f98b93" ns2:_="" ns3:_="">
    <xsd:import namespace="758b23b8-80ab-4871-af94-265c2a70562d"/>
    <xsd:import namespace="94d707cb-8288-4c59-8fe9-a457835741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8b23b8-80ab-4871-af94-265c2a7056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707cb-8288-4c59-8fe9-a457835741f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aad51846-cd3e-44b1-a42e-8df071718a87}" ma:internalName="TaxCatchAll" ma:showField="CatchAllData" ma:web="94d707cb-8288-4c59-8fe9-a457835741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58b23b8-80ab-4871-af94-265c2a70562d">
      <Terms xmlns="http://schemas.microsoft.com/office/infopath/2007/PartnerControls"/>
    </lcf76f155ced4ddcb4097134ff3c332f>
    <TaxCatchAll xmlns="94d707cb-8288-4c59-8fe9-a457835741f6" xsi:nil="true"/>
  </documentManagement>
</p:properties>
</file>

<file path=customXml/itemProps1.xml><?xml version="1.0" encoding="utf-8"?>
<ds:datastoreItem xmlns:ds="http://schemas.openxmlformats.org/officeDocument/2006/customXml" ds:itemID="{CA31EF46-A7A1-479A-B8C8-54C1D9CACCAA}"/>
</file>

<file path=customXml/itemProps2.xml><?xml version="1.0" encoding="utf-8"?>
<ds:datastoreItem xmlns:ds="http://schemas.openxmlformats.org/officeDocument/2006/customXml" ds:itemID="{821D968A-36B4-4B0F-9331-8F86703C9D13}"/>
</file>

<file path=customXml/itemProps3.xml><?xml version="1.0" encoding="utf-8"?>
<ds:datastoreItem xmlns:ds="http://schemas.openxmlformats.org/officeDocument/2006/customXml" ds:itemID="{B74D68A5-47F5-4271-B00A-EBCB2669AFFE}"/>
</file>

<file path=docProps/app.xml><?xml version="1.0" encoding="utf-8"?>
<Properties xmlns="http://schemas.openxmlformats.org/officeDocument/2006/extended-properties" xmlns:vt="http://schemas.openxmlformats.org/officeDocument/2006/docPropsVTypes">
  <TotalTime>7424</TotalTime>
  <Words>642</Words>
  <Application>Microsoft Office PowerPoint</Application>
  <PresentationFormat>On-screen Show (4:3)</PresentationFormat>
  <Paragraphs>154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Linneman</dc:creator>
  <cp:lastModifiedBy>Linneman, Thomas</cp:lastModifiedBy>
  <cp:revision>78</cp:revision>
  <dcterms:created xsi:type="dcterms:W3CDTF">2010-03-26T03:01:12Z</dcterms:created>
  <dcterms:modified xsi:type="dcterms:W3CDTF">2025-11-28T01:11:37Z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0x0101006B43DE67C22F4940BBE9D170DAE04CAF</vt:lpwstr>
  </property>
</Properties>
</file>