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  <p:sldId id="311" r:id="rId32"/>
    <p:sldId id="312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CC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DF3FC7-2C29-4011-A32F-5CF8EE70E4C6}" v="5" dt="2025-11-27T01:17:19.7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42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40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neman, Thomas" userId="9613b37a-9a95-47a6-827a-bb256d7ad460" providerId="ADAL" clId="{700DF2AB-0694-41D4-97BC-9F5553244B14}"/>
    <pc:docChg chg="undo custSel addSld delSld modSld sldOrd">
      <pc:chgData name="Linneman, Thomas" userId="9613b37a-9a95-47a6-827a-bb256d7ad460" providerId="ADAL" clId="{700DF2AB-0694-41D4-97BC-9F5553244B14}" dt="2025-11-28T01:24:52.831" v="1786" actId="478"/>
      <pc:docMkLst>
        <pc:docMk/>
      </pc:docMkLst>
      <pc:sldChg chg="modSp mod">
        <pc:chgData name="Linneman, Thomas" userId="9613b37a-9a95-47a6-827a-bb256d7ad460" providerId="ADAL" clId="{700DF2AB-0694-41D4-97BC-9F5553244B14}" dt="2025-11-26T17:49:54.129" v="27" actId="20577"/>
        <pc:sldMkLst>
          <pc:docMk/>
          <pc:sldMk cId="0" sldId="256"/>
        </pc:sldMkLst>
        <pc:spChg chg="mod">
          <ac:chgData name="Linneman, Thomas" userId="9613b37a-9a95-47a6-827a-bb256d7ad460" providerId="ADAL" clId="{700DF2AB-0694-41D4-97BC-9F5553244B14}" dt="2025-11-26T17:49:54.129" v="27" actId="20577"/>
          <ac:spMkLst>
            <pc:docMk/>
            <pc:sldMk cId="0" sldId="256"/>
            <ac:spMk id="4" creationId="{00000000-0000-0000-0000-000000000000}"/>
          </ac:spMkLst>
        </pc:spChg>
      </pc:sldChg>
      <pc:sldChg chg="addSp delSp modSp mod">
        <pc:chgData name="Linneman, Thomas" userId="9613b37a-9a95-47a6-827a-bb256d7ad460" providerId="ADAL" clId="{700DF2AB-0694-41D4-97BC-9F5553244B14}" dt="2025-11-26T17:51:26.658" v="48" actId="1035"/>
        <pc:sldMkLst>
          <pc:docMk/>
          <pc:sldMk cId="1810398700" sldId="257"/>
        </pc:sldMkLst>
        <pc:picChg chg="add mod">
          <ac:chgData name="Linneman, Thomas" userId="9613b37a-9a95-47a6-827a-bb256d7ad460" providerId="ADAL" clId="{700DF2AB-0694-41D4-97BC-9F5553244B14}" dt="2025-11-26T17:51:22.935" v="42" actId="14100"/>
          <ac:picMkLst>
            <pc:docMk/>
            <pc:sldMk cId="1810398700" sldId="257"/>
            <ac:picMk id="20" creationId="{9B6F7F06-31B2-5A72-D3B5-27698D7A5948}"/>
          </ac:picMkLst>
        </pc:picChg>
        <pc:picChg chg="add mod">
          <ac:chgData name="Linneman, Thomas" userId="9613b37a-9a95-47a6-827a-bb256d7ad460" providerId="ADAL" clId="{700DF2AB-0694-41D4-97BC-9F5553244B14}" dt="2025-11-26T17:51:24.946" v="44" actId="1035"/>
          <ac:picMkLst>
            <pc:docMk/>
            <pc:sldMk cId="1810398700" sldId="257"/>
            <ac:picMk id="22" creationId="{A556D1E1-7D37-B88E-9DFA-3BBDDEB9818A}"/>
          </ac:picMkLst>
        </pc:picChg>
        <pc:picChg chg="add mod">
          <ac:chgData name="Linneman, Thomas" userId="9613b37a-9a95-47a6-827a-bb256d7ad460" providerId="ADAL" clId="{700DF2AB-0694-41D4-97BC-9F5553244B14}" dt="2025-11-26T17:51:26.658" v="48" actId="1035"/>
          <ac:picMkLst>
            <pc:docMk/>
            <pc:sldMk cId="1810398700" sldId="257"/>
            <ac:picMk id="24" creationId="{CE96ADB3-5188-FAAC-3EE9-9E5B93E1835A}"/>
          </ac:picMkLst>
        </pc:picChg>
      </pc:sldChg>
      <pc:sldChg chg="addSp modSp add mod">
        <pc:chgData name="Linneman, Thomas" userId="9613b37a-9a95-47a6-827a-bb256d7ad460" providerId="ADAL" clId="{700DF2AB-0694-41D4-97BC-9F5553244B14}" dt="2025-11-26T23:25:57.394" v="107" actId="1076"/>
        <pc:sldMkLst>
          <pc:docMk/>
          <pc:sldMk cId="255665839" sldId="283"/>
        </pc:sldMkLst>
        <pc:spChg chg="add mod">
          <ac:chgData name="Linneman, Thomas" userId="9613b37a-9a95-47a6-827a-bb256d7ad460" providerId="ADAL" clId="{700DF2AB-0694-41D4-97BC-9F5553244B14}" dt="2025-11-26T23:25:57.394" v="107" actId="1076"/>
          <ac:spMkLst>
            <pc:docMk/>
            <pc:sldMk cId="255665839" sldId="283"/>
            <ac:spMk id="2" creationId="{2C149285-73F5-4770-5857-4B109D4D84E6}"/>
          </ac:spMkLst>
        </pc:spChg>
      </pc:sldChg>
      <pc:sldChg chg="addSp modSp add mod">
        <pc:chgData name="Linneman, Thomas" userId="9613b37a-9a95-47a6-827a-bb256d7ad460" providerId="ADAL" clId="{700DF2AB-0694-41D4-97BC-9F5553244B14}" dt="2025-11-26T23:29:28.767" v="292" actId="20577"/>
        <pc:sldMkLst>
          <pc:docMk/>
          <pc:sldMk cId="3686650101" sldId="284"/>
        </pc:sldMkLst>
        <pc:spChg chg="mod">
          <ac:chgData name="Linneman, Thomas" userId="9613b37a-9a95-47a6-827a-bb256d7ad460" providerId="ADAL" clId="{700DF2AB-0694-41D4-97BC-9F5553244B14}" dt="2025-11-26T23:26:02.697" v="108" actId="1076"/>
          <ac:spMkLst>
            <pc:docMk/>
            <pc:sldMk cId="3686650101" sldId="284"/>
            <ac:spMk id="2" creationId="{9F9B6B57-824D-22B8-15DD-D33D3C88DF89}"/>
          </ac:spMkLst>
        </pc:spChg>
        <pc:spChg chg="add mod">
          <ac:chgData name="Linneman, Thomas" userId="9613b37a-9a95-47a6-827a-bb256d7ad460" providerId="ADAL" clId="{700DF2AB-0694-41D4-97BC-9F5553244B14}" dt="2025-11-26T23:29:28.767" v="292" actId="20577"/>
          <ac:spMkLst>
            <pc:docMk/>
            <pc:sldMk cId="3686650101" sldId="284"/>
            <ac:spMk id="3" creationId="{29EB424D-8CFA-BC8A-9893-F741E471F8BC}"/>
          </ac:spMkLst>
        </pc:spChg>
        <pc:spChg chg="add mod">
          <ac:chgData name="Linneman, Thomas" userId="9613b37a-9a95-47a6-827a-bb256d7ad460" providerId="ADAL" clId="{700DF2AB-0694-41D4-97BC-9F5553244B14}" dt="2025-11-26T23:26:22.750" v="112" actId="14100"/>
          <ac:spMkLst>
            <pc:docMk/>
            <pc:sldMk cId="3686650101" sldId="284"/>
            <ac:spMk id="4" creationId="{26E13967-DB59-121E-8B73-F5A9AA765E1B}"/>
          </ac:spMkLst>
        </pc:spChg>
      </pc:sldChg>
      <pc:sldChg chg="delSp modSp add mod">
        <pc:chgData name="Linneman, Thomas" userId="9613b37a-9a95-47a6-827a-bb256d7ad460" providerId="ADAL" clId="{700DF2AB-0694-41D4-97BC-9F5553244B14}" dt="2025-11-26T23:30:26.603" v="341" actId="478"/>
        <pc:sldMkLst>
          <pc:docMk/>
          <pc:sldMk cId="3983948429" sldId="285"/>
        </pc:sldMkLst>
        <pc:spChg chg="mod">
          <ac:chgData name="Linneman, Thomas" userId="9613b37a-9a95-47a6-827a-bb256d7ad460" providerId="ADAL" clId="{700DF2AB-0694-41D4-97BC-9F5553244B14}" dt="2025-11-26T23:30:04.214" v="323" actId="20577"/>
          <ac:spMkLst>
            <pc:docMk/>
            <pc:sldMk cId="3983948429" sldId="285"/>
            <ac:spMk id="2" creationId="{35FEB0DE-6A7A-2DF3-9392-57DF66B5C174}"/>
          </ac:spMkLst>
        </pc:spChg>
      </pc:sldChg>
      <pc:sldChg chg="modSp add mod">
        <pc:chgData name="Linneman, Thomas" userId="9613b37a-9a95-47a6-827a-bb256d7ad460" providerId="ADAL" clId="{700DF2AB-0694-41D4-97BC-9F5553244B14}" dt="2025-11-26T23:30:53.495" v="381" actId="14100"/>
        <pc:sldMkLst>
          <pc:docMk/>
          <pc:sldMk cId="519459128" sldId="286"/>
        </pc:sldMkLst>
        <pc:spChg chg="mod">
          <ac:chgData name="Linneman, Thomas" userId="9613b37a-9a95-47a6-827a-bb256d7ad460" providerId="ADAL" clId="{700DF2AB-0694-41D4-97BC-9F5553244B14}" dt="2025-11-26T23:30:42.621" v="378" actId="20577"/>
          <ac:spMkLst>
            <pc:docMk/>
            <pc:sldMk cId="519459128" sldId="286"/>
            <ac:spMk id="3" creationId="{235FD03B-8445-EE98-C2FC-F527CAABE014}"/>
          </ac:spMkLst>
        </pc:spChg>
        <pc:spChg chg="mod">
          <ac:chgData name="Linneman, Thomas" userId="9613b37a-9a95-47a6-827a-bb256d7ad460" providerId="ADAL" clId="{700DF2AB-0694-41D4-97BC-9F5553244B14}" dt="2025-11-26T23:30:53.495" v="381" actId="14100"/>
          <ac:spMkLst>
            <pc:docMk/>
            <pc:sldMk cId="519459128" sldId="286"/>
            <ac:spMk id="4" creationId="{DFA32D46-AAE3-925B-F863-E1B8E37E0C87}"/>
          </ac:spMkLst>
        </pc:spChg>
      </pc:sldChg>
      <pc:sldChg chg="delSp modSp add mod">
        <pc:chgData name="Linneman, Thomas" userId="9613b37a-9a95-47a6-827a-bb256d7ad460" providerId="ADAL" clId="{700DF2AB-0694-41D4-97BC-9F5553244B14}" dt="2025-11-26T23:32:10.634" v="396" actId="20577"/>
        <pc:sldMkLst>
          <pc:docMk/>
          <pc:sldMk cId="147095242" sldId="287"/>
        </pc:sldMkLst>
        <pc:spChg chg="mod">
          <ac:chgData name="Linneman, Thomas" userId="9613b37a-9a95-47a6-827a-bb256d7ad460" providerId="ADAL" clId="{700DF2AB-0694-41D4-97BC-9F5553244B14}" dt="2025-11-26T23:32:10.634" v="396" actId="20577"/>
          <ac:spMkLst>
            <pc:docMk/>
            <pc:sldMk cId="147095242" sldId="287"/>
            <ac:spMk id="2" creationId="{6C65C4CC-3D6D-9E20-6607-D9AEF47EB134}"/>
          </ac:spMkLst>
        </pc:spChg>
      </pc:sldChg>
      <pc:sldChg chg="modSp add mod">
        <pc:chgData name="Linneman, Thomas" userId="9613b37a-9a95-47a6-827a-bb256d7ad460" providerId="ADAL" clId="{700DF2AB-0694-41D4-97BC-9F5553244B14}" dt="2025-11-26T23:32:55.593" v="434" actId="1036"/>
        <pc:sldMkLst>
          <pc:docMk/>
          <pc:sldMk cId="2750834343" sldId="288"/>
        </pc:sldMkLst>
        <pc:spChg chg="mod">
          <ac:chgData name="Linneman, Thomas" userId="9613b37a-9a95-47a6-827a-bb256d7ad460" providerId="ADAL" clId="{700DF2AB-0694-41D4-97BC-9F5553244B14}" dt="2025-11-26T23:32:25.362" v="411" actId="20577"/>
          <ac:spMkLst>
            <pc:docMk/>
            <pc:sldMk cId="2750834343" sldId="288"/>
            <ac:spMk id="2" creationId="{3275F984-F2AB-C4E0-4C31-495CD05293AF}"/>
          </ac:spMkLst>
        </pc:spChg>
        <pc:spChg chg="mod">
          <ac:chgData name="Linneman, Thomas" userId="9613b37a-9a95-47a6-827a-bb256d7ad460" providerId="ADAL" clId="{700DF2AB-0694-41D4-97BC-9F5553244B14}" dt="2025-11-26T23:32:48.599" v="432" actId="20577"/>
          <ac:spMkLst>
            <pc:docMk/>
            <pc:sldMk cId="2750834343" sldId="288"/>
            <ac:spMk id="3" creationId="{A63C5B5C-44B1-0F19-8E3B-CAD508AF7962}"/>
          </ac:spMkLst>
        </pc:spChg>
        <pc:spChg chg="mod">
          <ac:chgData name="Linneman, Thomas" userId="9613b37a-9a95-47a6-827a-bb256d7ad460" providerId="ADAL" clId="{700DF2AB-0694-41D4-97BC-9F5553244B14}" dt="2025-11-26T23:32:55.593" v="434" actId="1036"/>
          <ac:spMkLst>
            <pc:docMk/>
            <pc:sldMk cId="2750834343" sldId="288"/>
            <ac:spMk id="4" creationId="{142D845E-E9F0-BB65-37BA-5161A753E2B2}"/>
          </ac:spMkLst>
        </pc:spChg>
      </pc:sldChg>
      <pc:sldChg chg="delSp modSp add mod">
        <pc:chgData name="Linneman, Thomas" userId="9613b37a-9a95-47a6-827a-bb256d7ad460" providerId="ADAL" clId="{700DF2AB-0694-41D4-97BC-9F5553244B14}" dt="2025-11-26T23:33:57.917" v="514" actId="478"/>
        <pc:sldMkLst>
          <pc:docMk/>
          <pc:sldMk cId="2548581471" sldId="289"/>
        </pc:sldMkLst>
        <pc:spChg chg="mod">
          <ac:chgData name="Linneman, Thomas" userId="9613b37a-9a95-47a6-827a-bb256d7ad460" providerId="ADAL" clId="{700DF2AB-0694-41D4-97BC-9F5553244B14}" dt="2025-11-26T23:33:14.606" v="448" actId="20577"/>
          <ac:spMkLst>
            <pc:docMk/>
            <pc:sldMk cId="2548581471" sldId="289"/>
            <ac:spMk id="2" creationId="{328FABF0-055E-93A3-660A-483952514E85}"/>
          </ac:spMkLst>
        </pc:spChg>
      </pc:sldChg>
      <pc:sldChg chg="modSp add mod">
        <pc:chgData name="Linneman, Thomas" userId="9613b37a-9a95-47a6-827a-bb256d7ad460" providerId="ADAL" clId="{700DF2AB-0694-41D4-97BC-9F5553244B14}" dt="2025-11-28T01:22:24.998" v="1736" actId="20577"/>
        <pc:sldMkLst>
          <pc:docMk/>
          <pc:sldMk cId="980413488" sldId="290"/>
        </pc:sldMkLst>
        <pc:spChg chg="mod">
          <ac:chgData name="Linneman, Thomas" userId="9613b37a-9a95-47a6-827a-bb256d7ad460" providerId="ADAL" clId="{700DF2AB-0694-41D4-97BC-9F5553244B14}" dt="2025-11-28T01:22:24.998" v="1736" actId="20577"/>
          <ac:spMkLst>
            <pc:docMk/>
            <pc:sldMk cId="980413488" sldId="290"/>
            <ac:spMk id="3" creationId="{2B3570D8-8FC0-ADC1-52B5-B6C1753E59B8}"/>
          </ac:spMkLst>
        </pc:spChg>
        <pc:spChg chg="mod">
          <ac:chgData name="Linneman, Thomas" userId="9613b37a-9a95-47a6-827a-bb256d7ad460" providerId="ADAL" clId="{700DF2AB-0694-41D4-97BC-9F5553244B14}" dt="2025-11-26T23:33:48.863" v="512" actId="1036"/>
          <ac:spMkLst>
            <pc:docMk/>
            <pc:sldMk cId="980413488" sldId="290"/>
            <ac:spMk id="4" creationId="{65F71A49-A6DB-8FDF-DF72-C1C776D83260}"/>
          </ac:spMkLst>
        </pc:spChg>
        <pc:picChg chg="mod">
          <ac:chgData name="Linneman, Thomas" userId="9613b37a-9a95-47a6-827a-bb256d7ad460" providerId="ADAL" clId="{700DF2AB-0694-41D4-97BC-9F5553244B14}" dt="2025-11-26T23:33:44.798" v="510" actId="1076"/>
          <ac:picMkLst>
            <pc:docMk/>
            <pc:sldMk cId="980413488" sldId="290"/>
            <ac:picMk id="24" creationId="{86423A35-248F-86BC-0D21-3C1691C8C65D}"/>
          </ac:picMkLst>
        </pc:picChg>
      </pc:sldChg>
      <pc:sldChg chg="delSp modSp add mod">
        <pc:chgData name="Linneman, Thomas" userId="9613b37a-9a95-47a6-827a-bb256d7ad460" providerId="ADAL" clId="{700DF2AB-0694-41D4-97BC-9F5553244B14}" dt="2025-11-27T01:02:41.889" v="551" actId="478"/>
        <pc:sldMkLst>
          <pc:docMk/>
          <pc:sldMk cId="1463643711" sldId="291"/>
        </pc:sldMkLst>
        <pc:spChg chg="mod">
          <ac:chgData name="Linneman, Thomas" userId="9613b37a-9a95-47a6-827a-bb256d7ad460" providerId="ADAL" clId="{700DF2AB-0694-41D4-97BC-9F5553244B14}" dt="2025-11-27T01:02:22.767" v="548" actId="20577"/>
          <ac:spMkLst>
            <pc:docMk/>
            <pc:sldMk cId="1463643711" sldId="291"/>
            <ac:spMk id="2" creationId="{D345592B-68F1-6DEC-6B52-A7DEDDB8B399}"/>
          </ac:spMkLst>
        </pc:spChg>
        <pc:spChg chg="del">
          <ac:chgData name="Linneman, Thomas" userId="9613b37a-9a95-47a6-827a-bb256d7ad460" providerId="ADAL" clId="{700DF2AB-0694-41D4-97BC-9F5553244B14}" dt="2025-11-27T01:02:39.419" v="550" actId="478"/>
          <ac:spMkLst>
            <pc:docMk/>
            <pc:sldMk cId="1463643711" sldId="291"/>
            <ac:spMk id="3" creationId="{EF44BF30-E103-5D29-7B7E-5BA78154437A}"/>
          </ac:spMkLst>
        </pc:spChg>
        <pc:spChg chg="del">
          <ac:chgData name="Linneman, Thomas" userId="9613b37a-9a95-47a6-827a-bb256d7ad460" providerId="ADAL" clId="{700DF2AB-0694-41D4-97BC-9F5553244B14}" dt="2025-11-27T01:02:41.889" v="551" actId="478"/>
          <ac:spMkLst>
            <pc:docMk/>
            <pc:sldMk cId="1463643711" sldId="291"/>
            <ac:spMk id="4" creationId="{9C40C125-BE31-6D82-EAFF-F9D4FDABCE4A}"/>
          </ac:spMkLst>
        </pc:spChg>
      </pc:sldChg>
      <pc:sldChg chg="modSp add mod">
        <pc:chgData name="Linneman, Thomas" userId="9613b37a-9a95-47a6-827a-bb256d7ad460" providerId="ADAL" clId="{700DF2AB-0694-41D4-97BC-9F5553244B14}" dt="2025-11-27T01:03:01.293" v="590" actId="20577"/>
        <pc:sldMkLst>
          <pc:docMk/>
          <pc:sldMk cId="4260433951" sldId="292"/>
        </pc:sldMkLst>
        <pc:spChg chg="mod">
          <ac:chgData name="Linneman, Thomas" userId="9613b37a-9a95-47a6-827a-bb256d7ad460" providerId="ADAL" clId="{700DF2AB-0694-41D4-97BC-9F5553244B14}" dt="2025-11-27T01:03:01.293" v="590" actId="20577"/>
          <ac:spMkLst>
            <pc:docMk/>
            <pc:sldMk cId="4260433951" sldId="292"/>
            <ac:spMk id="3" creationId="{06799E04-56C0-0D5D-409E-0FB6FBEDA08A}"/>
          </ac:spMkLst>
        </pc:spChg>
        <pc:spChg chg="mod">
          <ac:chgData name="Linneman, Thomas" userId="9613b37a-9a95-47a6-827a-bb256d7ad460" providerId="ADAL" clId="{700DF2AB-0694-41D4-97BC-9F5553244B14}" dt="2025-11-27T01:02:51.051" v="553" actId="14100"/>
          <ac:spMkLst>
            <pc:docMk/>
            <pc:sldMk cId="4260433951" sldId="292"/>
            <ac:spMk id="4" creationId="{DF2AE4D3-42AD-A513-2976-ABCF6E637C56}"/>
          </ac:spMkLst>
        </pc:spChg>
      </pc:sldChg>
      <pc:sldChg chg="delSp modSp add mod">
        <pc:chgData name="Linneman, Thomas" userId="9613b37a-9a95-47a6-827a-bb256d7ad460" providerId="ADAL" clId="{700DF2AB-0694-41D4-97BC-9F5553244B14}" dt="2025-11-27T01:03:44.274" v="692" actId="478"/>
        <pc:sldMkLst>
          <pc:docMk/>
          <pc:sldMk cId="806251770" sldId="293"/>
        </pc:sldMkLst>
        <pc:spChg chg="mod">
          <ac:chgData name="Linneman, Thomas" userId="9613b37a-9a95-47a6-827a-bb256d7ad460" providerId="ADAL" clId="{700DF2AB-0694-41D4-97BC-9F5553244B14}" dt="2025-11-27T01:03:32.502" v="689" actId="20577"/>
          <ac:spMkLst>
            <pc:docMk/>
            <pc:sldMk cId="806251770" sldId="293"/>
            <ac:spMk id="2" creationId="{D17E9E30-5E00-EF7F-03EF-7631A784FB7B}"/>
          </ac:spMkLst>
        </pc:spChg>
        <pc:spChg chg="del">
          <ac:chgData name="Linneman, Thomas" userId="9613b37a-9a95-47a6-827a-bb256d7ad460" providerId="ADAL" clId="{700DF2AB-0694-41D4-97BC-9F5553244B14}" dt="2025-11-27T01:03:44.274" v="692" actId="478"/>
          <ac:spMkLst>
            <pc:docMk/>
            <pc:sldMk cId="806251770" sldId="293"/>
            <ac:spMk id="3" creationId="{C59C1172-808A-5A89-D626-E21235711939}"/>
          </ac:spMkLst>
        </pc:spChg>
        <pc:spChg chg="del">
          <ac:chgData name="Linneman, Thomas" userId="9613b37a-9a95-47a6-827a-bb256d7ad460" providerId="ADAL" clId="{700DF2AB-0694-41D4-97BC-9F5553244B14}" dt="2025-11-27T01:03:42.500" v="691" actId="478"/>
          <ac:spMkLst>
            <pc:docMk/>
            <pc:sldMk cId="806251770" sldId="293"/>
            <ac:spMk id="4" creationId="{068777F0-F95E-92B3-68CA-300F19AED70E}"/>
          </ac:spMkLst>
        </pc:spChg>
      </pc:sldChg>
      <pc:sldChg chg="modSp add mod">
        <pc:chgData name="Linneman, Thomas" userId="9613b37a-9a95-47a6-827a-bb256d7ad460" providerId="ADAL" clId="{700DF2AB-0694-41D4-97BC-9F5553244B14}" dt="2025-11-28T01:23:05.662" v="1784" actId="20577"/>
        <pc:sldMkLst>
          <pc:docMk/>
          <pc:sldMk cId="952493154" sldId="294"/>
        </pc:sldMkLst>
        <pc:spChg chg="mod">
          <ac:chgData name="Linneman, Thomas" userId="9613b37a-9a95-47a6-827a-bb256d7ad460" providerId="ADAL" clId="{700DF2AB-0694-41D4-97BC-9F5553244B14}" dt="2025-11-28T01:23:05.662" v="1784" actId="20577"/>
          <ac:spMkLst>
            <pc:docMk/>
            <pc:sldMk cId="952493154" sldId="294"/>
            <ac:spMk id="3" creationId="{981A3FEF-9939-5F25-E5A6-FB4C727EB624}"/>
          </ac:spMkLst>
        </pc:spChg>
        <pc:spChg chg="mod">
          <ac:chgData name="Linneman, Thomas" userId="9613b37a-9a95-47a6-827a-bb256d7ad460" providerId="ADAL" clId="{700DF2AB-0694-41D4-97BC-9F5553244B14}" dt="2025-11-27T01:03:57.838" v="695" actId="14100"/>
          <ac:spMkLst>
            <pc:docMk/>
            <pc:sldMk cId="952493154" sldId="294"/>
            <ac:spMk id="4" creationId="{9A268DBC-B19A-2C1F-C087-7DD014D1EA78}"/>
          </ac:spMkLst>
        </pc:spChg>
      </pc:sldChg>
      <pc:sldChg chg="delSp modSp add mod">
        <pc:chgData name="Linneman, Thomas" userId="9613b37a-9a95-47a6-827a-bb256d7ad460" providerId="ADAL" clId="{700DF2AB-0694-41D4-97BC-9F5553244B14}" dt="2025-11-27T01:05:05.590" v="856" actId="478"/>
        <pc:sldMkLst>
          <pc:docMk/>
          <pc:sldMk cId="1904615775" sldId="295"/>
        </pc:sldMkLst>
        <pc:spChg chg="mod">
          <ac:chgData name="Linneman, Thomas" userId="9613b37a-9a95-47a6-827a-bb256d7ad460" providerId="ADAL" clId="{700DF2AB-0694-41D4-97BC-9F5553244B14}" dt="2025-11-27T01:04:55.507" v="853" actId="20577"/>
          <ac:spMkLst>
            <pc:docMk/>
            <pc:sldMk cId="1904615775" sldId="295"/>
            <ac:spMk id="2" creationId="{21774354-5A29-0415-AB44-58951448A101}"/>
          </ac:spMkLst>
        </pc:spChg>
        <pc:spChg chg="del">
          <ac:chgData name="Linneman, Thomas" userId="9613b37a-9a95-47a6-827a-bb256d7ad460" providerId="ADAL" clId="{700DF2AB-0694-41D4-97BC-9F5553244B14}" dt="2025-11-27T01:05:05.590" v="856" actId="478"/>
          <ac:spMkLst>
            <pc:docMk/>
            <pc:sldMk cId="1904615775" sldId="295"/>
            <ac:spMk id="3" creationId="{284D60FC-5289-0399-C39D-60146D39FEBE}"/>
          </ac:spMkLst>
        </pc:spChg>
        <pc:spChg chg="del">
          <ac:chgData name="Linneman, Thomas" userId="9613b37a-9a95-47a6-827a-bb256d7ad460" providerId="ADAL" clId="{700DF2AB-0694-41D4-97BC-9F5553244B14}" dt="2025-11-27T01:05:03.754" v="855" actId="478"/>
          <ac:spMkLst>
            <pc:docMk/>
            <pc:sldMk cId="1904615775" sldId="295"/>
            <ac:spMk id="4" creationId="{E129DEB9-2507-FCF6-94F9-4ED334A51DF5}"/>
          </ac:spMkLst>
        </pc:spChg>
      </pc:sldChg>
      <pc:sldChg chg="modSp add mod">
        <pc:chgData name="Linneman, Thomas" userId="9613b37a-9a95-47a6-827a-bb256d7ad460" providerId="ADAL" clId="{700DF2AB-0694-41D4-97BC-9F5553244B14}" dt="2025-11-27T01:05:47.384" v="1000" actId="14100"/>
        <pc:sldMkLst>
          <pc:docMk/>
          <pc:sldMk cId="3752113496" sldId="296"/>
        </pc:sldMkLst>
        <pc:spChg chg="mod">
          <ac:chgData name="Linneman, Thomas" userId="9613b37a-9a95-47a6-827a-bb256d7ad460" providerId="ADAL" clId="{700DF2AB-0694-41D4-97BC-9F5553244B14}" dt="2025-11-27T01:05:47.384" v="1000" actId="14100"/>
          <ac:spMkLst>
            <pc:docMk/>
            <pc:sldMk cId="3752113496" sldId="296"/>
            <ac:spMk id="3" creationId="{B392337A-A376-606D-8F16-720FC0650C1D}"/>
          </ac:spMkLst>
        </pc:spChg>
        <pc:spChg chg="mod">
          <ac:chgData name="Linneman, Thomas" userId="9613b37a-9a95-47a6-827a-bb256d7ad460" providerId="ADAL" clId="{700DF2AB-0694-41D4-97BC-9F5553244B14}" dt="2025-11-27T01:05:13.745" v="858" actId="1036"/>
          <ac:spMkLst>
            <pc:docMk/>
            <pc:sldMk cId="3752113496" sldId="296"/>
            <ac:spMk id="4" creationId="{69A35D9A-01FE-C789-8AF0-0F297C9B3FA7}"/>
          </ac:spMkLst>
        </pc:spChg>
      </pc:sldChg>
      <pc:sldChg chg="delSp modSp add mod">
        <pc:chgData name="Linneman, Thomas" userId="9613b37a-9a95-47a6-827a-bb256d7ad460" providerId="ADAL" clId="{700DF2AB-0694-41D4-97BC-9F5553244B14}" dt="2025-11-27T01:06:55.861" v="1044" actId="478"/>
        <pc:sldMkLst>
          <pc:docMk/>
          <pc:sldMk cId="2306816042" sldId="297"/>
        </pc:sldMkLst>
        <pc:spChg chg="mod">
          <ac:chgData name="Linneman, Thomas" userId="9613b37a-9a95-47a6-827a-bb256d7ad460" providerId="ADAL" clId="{700DF2AB-0694-41D4-97BC-9F5553244B14}" dt="2025-11-27T01:06:40.058" v="1041" actId="20577"/>
          <ac:spMkLst>
            <pc:docMk/>
            <pc:sldMk cId="2306816042" sldId="297"/>
            <ac:spMk id="2" creationId="{D3C2D24C-5350-0FD4-284C-39CF399448AE}"/>
          </ac:spMkLst>
        </pc:spChg>
        <pc:spChg chg="del">
          <ac:chgData name="Linneman, Thomas" userId="9613b37a-9a95-47a6-827a-bb256d7ad460" providerId="ADAL" clId="{700DF2AB-0694-41D4-97BC-9F5553244B14}" dt="2025-11-27T01:06:53.434" v="1043" actId="478"/>
          <ac:spMkLst>
            <pc:docMk/>
            <pc:sldMk cId="2306816042" sldId="297"/>
            <ac:spMk id="3" creationId="{9A21F776-EE9B-246F-9DDB-6C161742F18C}"/>
          </ac:spMkLst>
        </pc:spChg>
        <pc:spChg chg="del mod">
          <ac:chgData name="Linneman, Thomas" userId="9613b37a-9a95-47a6-827a-bb256d7ad460" providerId="ADAL" clId="{700DF2AB-0694-41D4-97BC-9F5553244B14}" dt="2025-11-27T01:06:55.861" v="1044" actId="478"/>
          <ac:spMkLst>
            <pc:docMk/>
            <pc:sldMk cId="2306816042" sldId="297"/>
            <ac:spMk id="4" creationId="{AFA8EDF3-DC93-8891-C7DC-34EAB3740CB0}"/>
          </ac:spMkLst>
        </pc:spChg>
        <pc:picChg chg="mod">
          <ac:chgData name="Linneman, Thomas" userId="9613b37a-9a95-47a6-827a-bb256d7ad460" providerId="ADAL" clId="{700DF2AB-0694-41D4-97BC-9F5553244B14}" dt="2025-11-27T01:06:07.314" v="1006" actId="1076"/>
          <ac:picMkLst>
            <pc:docMk/>
            <pc:sldMk cId="2306816042" sldId="297"/>
            <ac:picMk id="24" creationId="{6047C587-6E88-DDCF-9851-6057F29789E6}"/>
          </ac:picMkLst>
        </pc:picChg>
      </pc:sldChg>
      <pc:sldChg chg="modSp add mod">
        <pc:chgData name="Linneman, Thomas" userId="9613b37a-9a95-47a6-827a-bb256d7ad460" providerId="ADAL" clId="{700DF2AB-0694-41D4-97BC-9F5553244B14}" dt="2025-11-27T01:08:17.632" v="1107" actId="14100"/>
        <pc:sldMkLst>
          <pc:docMk/>
          <pc:sldMk cId="3708450808" sldId="298"/>
        </pc:sldMkLst>
        <pc:spChg chg="mod">
          <ac:chgData name="Linneman, Thomas" userId="9613b37a-9a95-47a6-827a-bb256d7ad460" providerId="ADAL" clId="{700DF2AB-0694-41D4-97BC-9F5553244B14}" dt="2025-11-27T01:08:17.632" v="1107" actId="14100"/>
          <ac:spMkLst>
            <pc:docMk/>
            <pc:sldMk cId="3708450808" sldId="298"/>
            <ac:spMk id="3" creationId="{803E796F-2DB0-DA24-D1A7-4FFB3C38B189}"/>
          </ac:spMkLst>
        </pc:spChg>
      </pc:sldChg>
      <pc:sldChg chg="delSp modSp add mod">
        <pc:chgData name="Linneman, Thomas" userId="9613b37a-9a95-47a6-827a-bb256d7ad460" providerId="ADAL" clId="{700DF2AB-0694-41D4-97BC-9F5553244B14}" dt="2025-11-27T01:09:29.612" v="1194" actId="478"/>
        <pc:sldMkLst>
          <pc:docMk/>
          <pc:sldMk cId="3381611986" sldId="299"/>
        </pc:sldMkLst>
        <pc:spChg chg="mod">
          <ac:chgData name="Linneman, Thomas" userId="9613b37a-9a95-47a6-827a-bb256d7ad460" providerId="ADAL" clId="{700DF2AB-0694-41D4-97BC-9F5553244B14}" dt="2025-11-27T01:09:14.352" v="1191" actId="20577"/>
          <ac:spMkLst>
            <pc:docMk/>
            <pc:sldMk cId="3381611986" sldId="299"/>
            <ac:spMk id="2" creationId="{FA305601-29DA-5DF5-FBFF-B10F7EB709D4}"/>
          </ac:spMkLst>
        </pc:spChg>
        <pc:spChg chg="del">
          <ac:chgData name="Linneman, Thomas" userId="9613b37a-9a95-47a6-827a-bb256d7ad460" providerId="ADAL" clId="{700DF2AB-0694-41D4-97BC-9F5553244B14}" dt="2025-11-27T01:09:27.416" v="1193" actId="478"/>
          <ac:spMkLst>
            <pc:docMk/>
            <pc:sldMk cId="3381611986" sldId="299"/>
            <ac:spMk id="3" creationId="{AA825B86-9CAD-1879-032F-64BC528B808E}"/>
          </ac:spMkLst>
        </pc:spChg>
        <pc:spChg chg="del">
          <ac:chgData name="Linneman, Thomas" userId="9613b37a-9a95-47a6-827a-bb256d7ad460" providerId="ADAL" clId="{700DF2AB-0694-41D4-97BC-9F5553244B14}" dt="2025-11-27T01:09:29.612" v="1194" actId="478"/>
          <ac:spMkLst>
            <pc:docMk/>
            <pc:sldMk cId="3381611986" sldId="299"/>
            <ac:spMk id="4" creationId="{A588D2E7-8D85-F9E2-2673-CA2A9F1F1116}"/>
          </ac:spMkLst>
        </pc:spChg>
      </pc:sldChg>
      <pc:sldChg chg="delSp modSp add mod">
        <pc:chgData name="Linneman, Thomas" userId="9613b37a-9a95-47a6-827a-bb256d7ad460" providerId="ADAL" clId="{700DF2AB-0694-41D4-97BC-9F5553244B14}" dt="2025-11-27T01:11:43.694" v="1273" actId="20577"/>
        <pc:sldMkLst>
          <pc:docMk/>
          <pc:sldMk cId="1018479154" sldId="300"/>
        </pc:sldMkLst>
        <pc:spChg chg="mod">
          <ac:chgData name="Linneman, Thomas" userId="9613b37a-9a95-47a6-827a-bb256d7ad460" providerId="ADAL" clId="{700DF2AB-0694-41D4-97BC-9F5553244B14}" dt="2025-11-27T01:11:43.694" v="1273" actId="20577"/>
          <ac:spMkLst>
            <pc:docMk/>
            <pc:sldMk cId="1018479154" sldId="300"/>
            <ac:spMk id="3" creationId="{2E3FCBB1-5EE3-716B-D7D6-F69229853F23}"/>
          </ac:spMkLst>
        </pc:spChg>
        <pc:spChg chg="del">
          <ac:chgData name="Linneman, Thomas" userId="9613b37a-9a95-47a6-827a-bb256d7ad460" providerId="ADAL" clId="{700DF2AB-0694-41D4-97BC-9F5553244B14}" dt="2025-11-27T01:10:59.762" v="1252" actId="478"/>
          <ac:spMkLst>
            <pc:docMk/>
            <pc:sldMk cId="1018479154" sldId="300"/>
            <ac:spMk id="4" creationId="{ECEC6902-B25C-D16C-8A5A-82186A5D341C}"/>
          </ac:spMkLst>
        </pc:spChg>
      </pc:sldChg>
      <pc:sldChg chg="delSp modSp add mod">
        <pc:chgData name="Linneman, Thomas" userId="9613b37a-9a95-47a6-827a-bb256d7ad460" providerId="ADAL" clId="{700DF2AB-0694-41D4-97BC-9F5553244B14}" dt="2025-11-27T01:10:55.696" v="1251" actId="478"/>
        <pc:sldMkLst>
          <pc:docMk/>
          <pc:sldMk cId="1077096912" sldId="301"/>
        </pc:sldMkLst>
        <pc:spChg chg="mod">
          <ac:chgData name="Linneman, Thomas" userId="9613b37a-9a95-47a6-827a-bb256d7ad460" providerId="ADAL" clId="{700DF2AB-0694-41D4-97BC-9F5553244B14}" dt="2025-11-27T01:10:27.801" v="1246" actId="20577"/>
          <ac:spMkLst>
            <pc:docMk/>
            <pc:sldMk cId="1077096912" sldId="301"/>
            <ac:spMk id="2" creationId="{6CC79B39-D8C7-E347-6ACE-AAE8F6888417}"/>
          </ac:spMkLst>
        </pc:spChg>
        <pc:spChg chg="del mod">
          <ac:chgData name="Linneman, Thomas" userId="9613b37a-9a95-47a6-827a-bb256d7ad460" providerId="ADAL" clId="{700DF2AB-0694-41D4-97BC-9F5553244B14}" dt="2025-11-27T01:10:52.292" v="1250" actId="478"/>
          <ac:spMkLst>
            <pc:docMk/>
            <pc:sldMk cId="1077096912" sldId="301"/>
            <ac:spMk id="3" creationId="{D3E0950D-CD7A-C794-8E47-62D83C249C98}"/>
          </ac:spMkLst>
        </pc:spChg>
        <pc:spChg chg="del">
          <ac:chgData name="Linneman, Thomas" userId="9613b37a-9a95-47a6-827a-bb256d7ad460" providerId="ADAL" clId="{700DF2AB-0694-41D4-97BC-9F5553244B14}" dt="2025-11-27T01:10:55.696" v="1251" actId="478"/>
          <ac:spMkLst>
            <pc:docMk/>
            <pc:sldMk cId="1077096912" sldId="301"/>
            <ac:spMk id="4" creationId="{C8AD114D-61BC-1BE8-3FE0-95E24CD67E27}"/>
          </ac:spMkLst>
        </pc:spChg>
      </pc:sldChg>
      <pc:sldChg chg="delSp modSp add mod">
        <pc:chgData name="Linneman, Thomas" userId="9613b37a-9a95-47a6-827a-bb256d7ad460" providerId="ADAL" clId="{700DF2AB-0694-41D4-97BC-9F5553244B14}" dt="2025-11-27T01:12:00.775" v="1281" actId="20577"/>
        <pc:sldMkLst>
          <pc:docMk/>
          <pc:sldMk cId="1185562723" sldId="302"/>
        </pc:sldMkLst>
        <pc:spChg chg="mod">
          <ac:chgData name="Linneman, Thomas" userId="9613b37a-9a95-47a6-827a-bb256d7ad460" providerId="ADAL" clId="{700DF2AB-0694-41D4-97BC-9F5553244B14}" dt="2025-11-27T01:12:00.775" v="1281" actId="20577"/>
          <ac:spMkLst>
            <pc:docMk/>
            <pc:sldMk cId="1185562723" sldId="302"/>
            <ac:spMk id="3" creationId="{67D77E7D-80B8-415D-6756-7C35826D6DB6}"/>
          </ac:spMkLst>
        </pc:spChg>
        <pc:spChg chg="del">
          <ac:chgData name="Linneman, Thomas" userId="9613b37a-9a95-47a6-827a-bb256d7ad460" providerId="ADAL" clId="{700DF2AB-0694-41D4-97BC-9F5553244B14}" dt="2025-11-27T01:11:06.199" v="1253" actId="478"/>
          <ac:spMkLst>
            <pc:docMk/>
            <pc:sldMk cId="1185562723" sldId="302"/>
            <ac:spMk id="4" creationId="{64D658F4-736C-6F2D-3FC8-7F24790A1CA5}"/>
          </ac:spMkLst>
        </pc:spChg>
      </pc:sldChg>
      <pc:sldChg chg="delSp modSp add mod">
        <pc:chgData name="Linneman, Thomas" userId="9613b37a-9a95-47a6-827a-bb256d7ad460" providerId="ADAL" clId="{700DF2AB-0694-41D4-97BC-9F5553244B14}" dt="2025-11-27T01:12:41.744" v="1349" actId="478"/>
        <pc:sldMkLst>
          <pc:docMk/>
          <pc:sldMk cId="1638446631" sldId="303"/>
        </pc:sldMkLst>
        <pc:spChg chg="mod">
          <ac:chgData name="Linneman, Thomas" userId="9613b37a-9a95-47a6-827a-bb256d7ad460" providerId="ADAL" clId="{700DF2AB-0694-41D4-97BC-9F5553244B14}" dt="2025-11-27T01:12:33.643" v="1347" actId="20577"/>
          <ac:spMkLst>
            <pc:docMk/>
            <pc:sldMk cId="1638446631" sldId="303"/>
            <ac:spMk id="2" creationId="{C5512967-8152-6103-9F08-0E0A56F18025}"/>
          </ac:spMkLst>
        </pc:spChg>
        <pc:spChg chg="del">
          <ac:chgData name="Linneman, Thomas" userId="9613b37a-9a95-47a6-827a-bb256d7ad460" providerId="ADAL" clId="{700DF2AB-0694-41D4-97BC-9F5553244B14}" dt="2025-11-27T01:12:41.744" v="1349" actId="478"/>
          <ac:spMkLst>
            <pc:docMk/>
            <pc:sldMk cId="1638446631" sldId="303"/>
            <ac:spMk id="3" creationId="{C1992D38-7B36-728C-8247-EC54E38D5585}"/>
          </ac:spMkLst>
        </pc:spChg>
      </pc:sldChg>
      <pc:sldChg chg="modSp add mod">
        <pc:chgData name="Linneman, Thomas" userId="9613b37a-9a95-47a6-827a-bb256d7ad460" providerId="ADAL" clId="{700DF2AB-0694-41D4-97BC-9F5553244B14}" dt="2025-11-27T01:13:45.168" v="1373" actId="20577"/>
        <pc:sldMkLst>
          <pc:docMk/>
          <pc:sldMk cId="3819046073" sldId="304"/>
        </pc:sldMkLst>
        <pc:spChg chg="mod">
          <ac:chgData name="Linneman, Thomas" userId="9613b37a-9a95-47a6-827a-bb256d7ad460" providerId="ADAL" clId="{700DF2AB-0694-41D4-97BC-9F5553244B14}" dt="2025-11-27T01:13:45.168" v="1373" actId="20577"/>
          <ac:spMkLst>
            <pc:docMk/>
            <pc:sldMk cId="3819046073" sldId="304"/>
            <ac:spMk id="3" creationId="{1FECC7E9-ECAA-56FD-A99C-649F58088045}"/>
          </ac:spMkLst>
        </pc:spChg>
      </pc:sldChg>
      <pc:sldChg chg="delSp modSp add mod ord">
        <pc:chgData name="Linneman, Thomas" userId="9613b37a-9a95-47a6-827a-bb256d7ad460" providerId="ADAL" clId="{700DF2AB-0694-41D4-97BC-9F5553244B14}" dt="2025-11-27T01:15:37.288" v="1399" actId="20577"/>
        <pc:sldMkLst>
          <pc:docMk/>
          <pc:sldMk cId="1324616541" sldId="305"/>
        </pc:sldMkLst>
        <pc:spChg chg="mod">
          <ac:chgData name="Linneman, Thomas" userId="9613b37a-9a95-47a6-827a-bb256d7ad460" providerId="ADAL" clId="{700DF2AB-0694-41D4-97BC-9F5553244B14}" dt="2025-11-27T01:15:37.288" v="1399" actId="20577"/>
          <ac:spMkLst>
            <pc:docMk/>
            <pc:sldMk cId="1324616541" sldId="305"/>
            <ac:spMk id="2" creationId="{61C95BA4-A4CB-5E20-4745-3494CE2C0947}"/>
          </ac:spMkLst>
        </pc:spChg>
        <pc:spChg chg="del mod">
          <ac:chgData name="Linneman, Thomas" userId="9613b37a-9a95-47a6-827a-bb256d7ad460" providerId="ADAL" clId="{700DF2AB-0694-41D4-97BC-9F5553244B14}" dt="2025-11-27T01:15:33.595" v="1398" actId="478"/>
          <ac:spMkLst>
            <pc:docMk/>
            <pc:sldMk cId="1324616541" sldId="305"/>
            <ac:spMk id="3" creationId="{D44D4323-64DF-9303-7F55-2673FF67B6B1}"/>
          </ac:spMkLst>
        </pc:spChg>
      </pc:sldChg>
      <pc:sldChg chg="modSp add mod">
        <pc:chgData name="Linneman, Thomas" userId="9613b37a-9a95-47a6-827a-bb256d7ad460" providerId="ADAL" clId="{700DF2AB-0694-41D4-97BC-9F5553244B14}" dt="2025-11-27T01:15:41.488" v="1400" actId="20577"/>
        <pc:sldMkLst>
          <pc:docMk/>
          <pc:sldMk cId="4029940451" sldId="306"/>
        </pc:sldMkLst>
        <pc:spChg chg="mod">
          <ac:chgData name="Linneman, Thomas" userId="9613b37a-9a95-47a6-827a-bb256d7ad460" providerId="ADAL" clId="{700DF2AB-0694-41D4-97BC-9F5553244B14}" dt="2025-11-27T01:15:41.488" v="1400" actId="20577"/>
          <ac:spMkLst>
            <pc:docMk/>
            <pc:sldMk cId="4029940451" sldId="306"/>
            <ac:spMk id="2" creationId="{1FE9F55D-A717-9A15-D3CA-7D3028473317}"/>
          </ac:spMkLst>
        </pc:spChg>
      </pc:sldChg>
      <pc:sldChg chg="delSp modSp add mod">
        <pc:chgData name="Linneman, Thomas" userId="9613b37a-9a95-47a6-827a-bb256d7ad460" providerId="ADAL" clId="{700DF2AB-0694-41D4-97BC-9F5553244B14}" dt="2025-11-27T01:16:37.518" v="1437" actId="478"/>
        <pc:sldMkLst>
          <pc:docMk/>
          <pc:sldMk cId="1807882595" sldId="307"/>
        </pc:sldMkLst>
        <pc:spChg chg="mod">
          <ac:chgData name="Linneman, Thomas" userId="9613b37a-9a95-47a6-827a-bb256d7ad460" providerId="ADAL" clId="{700DF2AB-0694-41D4-97BC-9F5553244B14}" dt="2025-11-27T01:16:01.301" v="1416" actId="20577"/>
          <ac:spMkLst>
            <pc:docMk/>
            <pc:sldMk cId="1807882595" sldId="307"/>
            <ac:spMk id="2" creationId="{6DE1E855-7739-6373-DDE7-DC1A35945373}"/>
          </ac:spMkLst>
        </pc:spChg>
        <pc:spChg chg="del mod">
          <ac:chgData name="Linneman, Thomas" userId="9613b37a-9a95-47a6-827a-bb256d7ad460" providerId="ADAL" clId="{700DF2AB-0694-41D4-97BC-9F5553244B14}" dt="2025-11-27T01:16:37.518" v="1437" actId="478"/>
          <ac:spMkLst>
            <pc:docMk/>
            <pc:sldMk cId="1807882595" sldId="307"/>
            <ac:spMk id="3" creationId="{9957065E-B693-3F11-BEE5-DCD8AAA087CE}"/>
          </ac:spMkLst>
        </pc:spChg>
      </pc:sldChg>
      <pc:sldChg chg="add">
        <pc:chgData name="Linneman, Thomas" userId="9613b37a-9a95-47a6-827a-bb256d7ad460" providerId="ADAL" clId="{700DF2AB-0694-41D4-97BC-9F5553244B14}" dt="2025-11-27T01:16:32.898" v="1436" actId="2890"/>
        <pc:sldMkLst>
          <pc:docMk/>
          <pc:sldMk cId="3065710500" sldId="308"/>
        </pc:sldMkLst>
      </pc:sldChg>
      <pc:sldChg chg="addSp delSp modSp add mod">
        <pc:chgData name="Linneman, Thomas" userId="9613b37a-9a95-47a6-827a-bb256d7ad460" providerId="ADAL" clId="{700DF2AB-0694-41D4-97BC-9F5553244B14}" dt="2025-11-27T01:18:27.111" v="1465" actId="478"/>
        <pc:sldMkLst>
          <pc:docMk/>
          <pc:sldMk cId="934290851" sldId="309"/>
        </pc:sldMkLst>
        <pc:spChg chg="del">
          <ac:chgData name="Linneman, Thomas" userId="9613b37a-9a95-47a6-827a-bb256d7ad460" providerId="ADAL" clId="{700DF2AB-0694-41D4-97BC-9F5553244B14}" dt="2025-11-27T01:17:16.367" v="1441" actId="478"/>
          <ac:spMkLst>
            <pc:docMk/>
            <pc:sldMk cId="934290851" sldId="309"/>
            <ac:spMk id="2" creationId="{2655E7EE-86DA-364C-23C5-258EA6B89762}"/>
          </ac:spMkLst>
        </pc:spChg>
        <pc:spChg chg="del">
          <ac:chgData name="Linneman, Thomas" userId="9613b37a-9a95-47a6-827a-bb256d7ad460" providerId="ADAL" clId="{700DF2AB-0694-41D4-97BC-9F5553244B14}" dt="2025-11-27T01:17:18.322" v="1442" actId="478"/>
          <ac:spMkLst>
            <pc:docMk/>
            <pc:sldMk cId="934290851" sldId="309"/>
            <ac:spMk id="3" creationId="{3DF9B6C2-10E2-E3DA-7E79-AFC8F8D9EC4C}"/>
          </ac:spMkLst>
        </pc:spChg>
        <pc:spChg chg="add mod">
          <ac:chgData name="Linneman, Thomas" userId="9613b37a-9a95-47a6-827a-bb256d7ad460" providerId="ADAL" clId="{700DF2AB-0694-41D4-97BC-9F5553244B14}" dt="2025-11-27T01:18:20.071" v="1462" actId="20577"/>
          <ac:spMkLst>
            <pc:docMk/>
            <pc:sldMk cId="934290851" sldId="309"/>
            <ac:spMk id="4" creationId="{0C20D3F6-87A3-1BF2-4AED-21D024F4D4B0}"/>
          </ac:spMkLst>
        </pc:spChg>
        <pc:spChg chg="add del mod">
          <ac:chgData name="Linneman, Thomas" userId="9613b37a-9a95-47a6-827a-bb256d7ad460" providerId="ADAL" clId="{700DF2AB-0694-41D4-97BC-9F5553244B14}" dt="2025-11-27T01:18:27.111" v="1465" actId="478"/>
          <ac:spMkLst>
            <pc:docMk/>
            <pc:sldMk cId="934290851" sldId="309"/>
            <ac:spMk id="5" creationId="{DDA68BD2-A79F-66C7-3954-E16D2600AFB4}"/>
          </ac:spMkLst>
        </pc:spChg>
      </pc:sldChg>
      <pc:sldChg chg="add del">
        <pc:chgData name="Linneman, Thomas" userId="9613b37a-9a95-47a6-827a-bb256d7ad460" providerId="ADAL" clId="{700DF2AB-0694-41D4-97BC-9F5553244B14}" dt="2025-11-27T01:16:49.824" v="1439" actId="2890"/>
        <pc:sldMkLst>
          <pc:docMk/>
          <pc:sldMk cId="3802210124" sldId="309"/>
        </pc:sldMkLst>
      </pc:sldChg>
      <pc:sldChg chg="modSp add mod">
        <pc:chgData name="Linneman, Thomas" userId="9613b37a-9a95-47a6-827a-bb256d7ad460" providerId="ADAL" clId="{700DF2AB-0694-41D4-97BC-9F5553244B14}" dt="2025-11-27T01:18:22.894" v="1463" actId="20577"/>
        <pc:sldMkLst>
          <pc:docMk/>
          <pc:sldMk cId="2832117864" sldId="310"/>
        </pc:sldMkLst>
        <pc:spChg chg="mod">
          <ac:chgData name="Linneman, Thomas" userId="9613b37a-9a95-47a6-827a-bb256d7ad460" providerId="ADAL" clId="{700DF2AB-0694-41D4-97BC-9F5553244B14}" dt="2025-11-27T01:18:22.894" v="1463" actId="20577"/>
          <ac:spMkLst>
            <pc:docMk/>
            <pc:sldMk cId="2832117864" sldId="310"/>
            <ac:spMk id="4" creationId="{1A1DF81A-97C1-26BD-5C98-B46452FFE34E}"/>
          </ac:spMkLst>
        </pc:spChg>
      </pc:sldChg>
      <pc:sldChg chg="delSp modSp add mod">
        <pc:chgData name="Linneman, Thomas" userId="9613b37a-9a95-47a6-827a-bb256d7ad460" providerId="ADAL" clId="{700DF2AB-0694-41D4-97BC-9F5553244B14}" dt="2025-11-28T01:24:52.831" v="1786" actId="478"/>
        <pc:sldMkLst>
          <pc:docMk/>
          <pc:sldMk cId="1959970170" sldId="311"/>
        </pc:sldMkLst>
        <pc:spChg chg="mod">
          <ac:chgData name="Linneman, Thomas" userId="9613b37a-9a95-47a6-827a-bb256d7ad460" providerId="ADAL" clId="{700DF2AB-0694-41D4-97BC-9F5553244B14}" dt="2025-11-27T01:18:53.293" v="1507" actId="20577"/>
          <ac:spMkLst>
            <pc:docMk/>
            <pc:sldMk cId="1959970170" sldId="311"/>
            <ac:spMk id="4" creationId="{F9B71B21-557F-3445-E34F-63072B6BC792}"/>
          </ac:spMkLst>
        </pc:spChg>
        <pc:spChg chg="del mod">
          <ac:chgData name="Linneman, Thomas" userId="9613b37a-9a95-47a6-827a-bb256d7ad460" providerId="ADAL" clId="{700DF2AB-0694-41D4-97BC-9F5553244B14}" dt="2025-11-28T01:24:52.831" v="1786" actId="478"/>
          <ac:spMkLst>
            <pc:docMk/>
            <pc:sldMk cId="1959970170" sldId="311"/>
            <ac:spMk id="5" creationId="{E8238282-29F1-3869-1938-C5A7805DB275}"/>
          </ac:spMkLst>
        </pc:spChg>
      </pc:sldChg>
      <pc:sldChg chg="add">
        <pc:chgData name="Linneman, Thomas" userId="9613b37a-9a95-47a6-827a-bb256d7ad460" providerId="ADAL" clId="{700DF2AB-0694-41D4-97BC-9F5553244B14}" dt="2025-11-28T01:24:47.335" v="1785" actId="2890"/>
        <pc:sldMkLst>
          <pc:docMk/>
          <pc:sldMk cId="796172607" sldId="31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54216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Making Sense of SPSS Output: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Interaction Effects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2905" y="1524000"/>
            <a:ext cx="675736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On the following slide,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you will find some SPSS regression output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using GSS2022 data.</a:t>
            </a:r>
          </a:p>
          <a:p>
            <a:pPr algn="ctr"/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Try to make sense of the output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by answering the questions that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are asked.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D5AD9-9416-F89F-2D79-0FBC9445E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A790A3BA-1790-9286-1A71-C648001CF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E7C8B71-CAFF-5805-D5F7-4661E70EF6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6423A35-248F-86BC-0D21-3C1691C8C6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3F29F54-BE05-7486-D015-3CA2610F9163}"/>
              </a:ext>
            </a:extLst>
          </p:cNvPr>
          <p:cNvSpPr txBox="1"/>
          <p:nvPr/>
        </p:nvSpPr>
        <p:spPr>
          <a:xfrm>
            <a:off x="4812792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4: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</a:t>
            </a:r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the interaction</a:t>
            </a:r>
          </a:p>
          <a:p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variable 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this regression?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3570D8-8FC0-ADC1-52B5-B6C1753E59B8}"/>
              </a:ext>
            </a:extLst>
          </p:cNvPr>
          <p:cNvSpPr txBox="1"/>
          <p:nvPr/>
        </p:nvSpPr>
        <p:spPr>
          <a:xfrm>
            <a:off x="4800600" y="1950660"/>
            <a:ext cx="51530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interaction variable is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interaction between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race and age.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F71A49-A6DB-8FDF-DF72-C1C776D83260}"/>
              </a:ext>
            </a:extLst>
          </p:cNvPr>
          <p:cNvSpPr/>
          <p:nvPr/>
        </p:nvSpPr>
        <p:spPr>
          <a:xfrm>
            <a:off x="533400" y="3602707"/>
            <a:ext cx="1143000" cy="207293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41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03C97-F973-9C8C-86C2-939B45E69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54756569-F662-2777-8987-1F2C611C9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7C929D3-AB37-9003-80CE-C06C0E5DDD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BF2C8EE-4F34-D651-1C09-9D0415AD7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45592B-68F1-6DEC-6B52-A7DEDDB8B399}"/>
              </a:ext>
            </a:extLst>
          </p:cNvPr>
          <p:cNvSpPr txBox="1"/>
          <p:nvPr/>
        </p:nvSpPr>
        <p:spPr>
          <a:xfrm>
            <a:off x="4812792" y="381000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5: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much variation is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explained?</a:t>
            </a:r>
          </a:p>
        </p:txBody>
      </p:sp>
    </p:spTree>
    <p:extLst>
      <p:ext uri="{BB962C8B-B14F-4D97-AF65-F5344CB8AC3E}">
        <p14:creationId xmlns:p14="http://schemas.microsoft.com/office/powerpoint/2010/main" val="1463643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772E7-0407-2E18-ABB7-F1B12B2E9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05C8F2CD-89CC-C49A-14F8-1A36FDD048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6735916-57B1-D3F2-232B-516C5B337F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CE87E5D-3EB3-9035-8E60-15325E6B06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35B4AE-2CF4-3F9C-DDDA-ACC8A5802115}"/>
              </a:ext>
            </a:extLst>
          </p:cNvPr>
          <p:cNvSpPr txBox="1"/>
          <p:nvPr/>
        </p:nvSpPr>
        <p:spPr>
          <a:xfrm>
            <a:off x="4812792" y="381000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5: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much variation is</a:t>
            </a:r>
          </a:p>
          <a:p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explained?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799E04-56C0-0D5D-409E-0FB6FBEDA08A}"/>
              </a:ext>
            </a:extLst>
          </p:cNvPr>
          <p:cNvSpPr txBox="1"/>
          <p:nvPr/>
        </p:nvSpPr>
        <p:spPr>
          <a:xfrm>
            <a:off x="4800600" y="1950660"/>
            <a:ext cx="51530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6% of the variation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is explained.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2AE4D3-42AD-A513-2976-ABCF6E637C56}"/>
              </a:ext>
            </a:extLst>
          </p:cNvPr>
          <p:cNvSpPr/>
          <p:nvPr/>
        </p:nvSpPr>
        <p:spPr>
          <a:xfrm>
            <a:off x="1104900" y="647477"/>
            <a:ext cx="1333500" cy="190723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433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C6DC78-3463-17E3-C824-350DB5238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AB551B88-84FC-BD9B-ACE3-BD5AFC165D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9E7A788-D39D-A0C4-5E8F-12D2E179CF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6E7AB15-6F3A-F8BC-E002-012EF4178D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17E9E30-5E00-EF7F-03EF-7631A784FB7B}"/>
              </a:ext>
            </a:extLst>
          </p:cNvPr>
          <p:cNvSpPr txBox="1"/>
          <p:nvPr/>
        </p:nvSpPr>
        <p:spPr>
          <a:xfrm>
            <a:off x="4812792" y="381000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6: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Does the race variable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have a significant effect?</a:t>
            </a:r>
          </a:p>
        </p:txBody>
      </p:sp>
    </p:spTree>
    <p:extLst>
      <p:ext uri="{BB962C8B-B14F-4D97-AF65-F5344CB8AC3E}">
        <p14:creationId xmlns:p14="http://schemas.microsoft.com/office/powerpoint/2010/main" val="806251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CCE2F3-6E50-CE08-04F4-969317D99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49AF291B-F83B-7458-F5C5-55046D079A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5CB5B80-EC06-2CB7-0CA8-BAE36F945C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71E943B-A8D5-C452-25DF-1AB9F65A61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AB07F2B-7FFF-4AAF-DEC3-F9566A27CD90}"/>
              </a:ext>
            </a:extLst>
          </p:cNvPr>
          <p:cNvSpPr txBox="1"/>
          <p:nvPr/>
        </p:nvSpPr>
        <p:spPr>
          <a:xfrm>
            <a:off x="4812792" y="381000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6: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Does the race variable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have a </a:t>
            </a:r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significant effect?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1A3FEF-9939-5F25-E5A6-FB4C727EB624}"/>
              </a:ext>
            </a:extLst>
          </p:cNvPr>
          <p:cNvSpPr txBox="1"/>
          <p:nvPr/>
        </p:nvSpPr>
        <p:spPr>
          <a:xfrm>
            <a:off x="4800600" y="1950660"/>
            <a:ext cx="51530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TRICK QUESTION!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You cannot interpret the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slopes or significance levels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individually with an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interaction.  They must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be interpreted as a group.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268DBC-B19A-2C1F-C087-7DD014D1EA78}"/>
              </a:ext>
            </a:extLst>
          </p:cNvPr>
          <p:cNvSpPr/>
          <p:nvPr/>
        </p:nvSpPr>
        <p:spPr>
          <a:xfrm>
            <a:off x="4191000" y="3453384"/>
            <a:ext cx="621792" cy="204216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93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40389-60D8-7ED2-2915-EFFD2A386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4B4D6FD5-8A50-F752-7FED-F1B4F8A65C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F842697-8788-4596-8877-FBAEA1EB09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05A1A285-0AD1-C8BE-62A9-14F970A5FC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1774354-5A29-0415-AB44-58951448A101}"/>
              </a:ext>
            </a:extLst>
          </p:cNvPr>
          <p:cNvSpPr txBox="1"/>
          <p:nvPr/>
        </p:nvSpPr>
        <p:spPr>
          <a:xfrm>
            <a:off x="4812792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7: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Does the interaction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variable have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significant effect?</a:t>
            </a:r>
          </a:p>
        </p:txBody>
      </p:sp>
    </p:spTree>
    <p:extLst>
      <p:ext uri="{BB962C8B-B14F-4D97-AF65-F5344CB8AC3E}">
        <p14:creationId xmlns:p14="http://schemas.microsoft.com/office/powerpoint/2010/main" val="19046157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98B40C-4535-D2DC-1846-977A71CE7F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B2B37F13-C3D5-7F0F-604D-89FB111B18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F1686CA-D4C7-0740-84C5-4F02553F61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CC8B885-37F7-B1CE-0534-E9A9D276C4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049B303-92EB-7A7E-C3D1-D29FEEB39688}"/>
              </a:ext>
            </a:extLst>
          </p:cNvPr>
          <p:cNvSpPr txBox="1"/>
          <p:nvPr/>
        </p:nvSpPr>
        <p:spPr>
          <a:xfrm>
            <a:off x="4812792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7: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Does the interaction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variable have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significant effect?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92337A-A376-606D-8F16-720FC0650C1D}"/>
              </a:ext>
            </a:extLst>
          </p:cNvPr>
          <p:cNvSpPr txBox="1"/>
          <p:nvPr/>
        </p:nvSpPr>
        <p:spPr>
          <a:xfrm>
            <a:off x="4800601" y="1950660"/>
            <a:ext cx="388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Yes, the interaction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variable does reach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significance, at p&lt;.05.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A35D9A-01FE-C789-8AF0-0F297C9B3FA7}"/>
              </a:ext>
            </a:extLst>
          </p:cNvPr>
          <p:cNvSpPr/>
          <p:nvPr/>
        </p:nvSpPr>
        <p:spPr>
          <a:xfrm>
            <a:off x="4191000" y="3605784"/>
            <a:ext cx="621792" cy="204216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134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421A2-78BD-433C-2A1C-ED89AF502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5722AC8C-0AB3-15FF-20B7-D8A88B31F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A9E1C8E-7F87-A3AE-60D7-29A512F14A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047C587-6E88-DDCF-9851-6057F29789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C2D24C-5350-0FD4-284C-39CF399448AE}"/>
              </a:ext>
            </a:extLst>
          </p:cNvPr>
          <p:cNvSpPr txBox="1"/>
          <p:nvPr/>
        </p:nvSpPr>
        <p:spPr>
          <a:xfrm>
            <a:off x="4812792" y="381000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8: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interaction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equation?</a:t>
            </a:r>
          </a:p>
        </p:txBody>
      </p:sp>
    </p:spTree>
    <p:extLst>
      <p:ext uri="{BB962C8B-B14F-4D97-AF65-F5344CB8AC3E}">
        <p14:creationId xmlns:p14="http://schemas.microsoft.com/office/powerpoint/2010/main" val="23068160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ACBBE-5C9E-825A-7E5E-24346C000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C390ADFB-9086-388F-E2FF-2B73D37EC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EB9BAED-CD16-1184-B6CC-8A3D5D7E0B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AC65E65-4908-BE5B-2C3D-E48ED064A9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43DE4B6-81C2-CE27-A3F6-66A900A7805C}"/>
              </a:ext>
            </a:extLst>
          </p:cNvPr>
          <p:cNvSpPr txBox="1"/>
          <p:nvPr/>
        </p:nvSpPr>
        <p:spPr>
          <a:xfrm>
            <a:off x="4812792" y="381000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8: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interaction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equation?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3E796F-2DB0-DA24-D1A7-4FFB3C38B189}"/>
              </a:ext>
            </a:extLst>
          </p:cNvPr>
          <p:cNvSpPr txBox="1"/>
          <p:nvPr/>
        </p:nvSpPr>
        <p:spPr>
          <a:xfrm>
            <a:off x="0" y="41910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GovtIndex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=8.711-.035(age)+.271(race)+.023(age)(race)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2EFC43-4AEC-6654-1932-58D0A61FD56A}"/>
              </a:ext>
            </a:extLst>
          </p:cNvPr>
          <p:cNvSpPr/>
          <p:nvPr/>
        </p:nvSpPr>
        <p:spPr>
          <a:xfrm>
            <a:off x="1703832" y="3138064"/>
            <a:ext cx="621792" cy="671936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4508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ED5803-97DA-B361-D5E5-F4512DF2F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63F133CF-BBF2-BC9A-0E1C-4E25AB9F7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D7243360-E4E0-4B4E-D151-C6B995F00A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1F9E2A0-BE57-9955-56D3-BBAC0360BF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A305601-29DA-5DF5-FBFF-B10F7EB709D4}"/>
              </a:ext>
            </a:extLst>
          </p:cNvPr>
          <p:cNvSpPr txBox="1"/>
          <p:nvPr/>
        </p:nvSpPr>
        <p:spPr>
          <a:xfrm>
            <a:off x="4812792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9: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predicted 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index score for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20-year-old white person?</a:t>
            </a:r>
          </a:p>
        </p:txBody>
      </p:sp>
    </p:spTree>
    <p:extLst>
      <p:ext uri="{BB962C8B-B14F-4D97-AF65-F5344CB8AC3E}">
        <p14:creationId xmlns:p14="http://schemas.microsoft.com/office/powerpoint/2010/main" val="3381611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9B6F7F06-31B2-5A72-D3B5-27698D7A5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556D1E1-7D37-B88E-9DFA-3BBDDEB98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E96ADB3-5188-FAAC-3EE9-9E5B93E183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3987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D30A57-CC28-D3D4-50AD-3BD3E07B8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D38BB4B3-9CE9-5580-4979-0F42C79395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29F97AC-4EB9-9337-F74F-10ACD867CB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F9FAFC1-A599-6173-828B-DBBF55A9EA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0F96CB6-0839-FB27-6352-4D5BCDFF2C1D}"/>
              </a:ext>
            </a:extLst>
          </p:cNvPr>
          <p:cNvSpPr txBox="1"/>
          <p:nvPr/>
        </p:nvSpPr>
        <p:spPr>
          <a:xfrm>
            <a:off x="4812792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9: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predicted 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index score for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20-year-old </a:t>
            </a:r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white person?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3FCBB1-5EE3-716B-D7D6-F69229853F23}"/>
              </a:ext>
            </a:extLst>
          </p:cNvPr>
          <p:cNvSpPr txBox="1"/>
          <p:nvPr/>
        </p:nvSpPr>
        <p:spPr>
          <a:xfrm>
            <a:off x="0" y="41910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GovtIndex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=8.711-.035(20)+.271(0)+.023(20)(0)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=8.011</a:t>
            </a: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predicted score is 8.011.</a:t>
            </a:r>
          </a:p>
        </p:txBody>
      </p:sp>
    </p:spTree>
    <p:extLst>
      <p:ext uri="{BB962C8B-B14F-4D97-AF65-F5344CB8AC3E}">
        <p14:creationId xmlns:p14="http://schemas.microsoft.com/office/powerpoint/2010/main" val="10184791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9A252-0109-BCAD-2CE2-7575F63DF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93313CAD-0718-BDE4-6499-1E1BBC3BF8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E7DB7DA-577D-CD71-F9E0-847C312BC3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36A2ACD9-4342-441D-345E-A02AD687E4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CC79B39-D8C7-E347-6ACE-AAE8F6888417}"/>
              </a:ext>
            </a:extLst>
          </p:cNvPr>
          <p:cNvSpPr txBox="1"/>
          <p:nvPr/>
        </p:nvSpPr>
        <p:spPr>
          <a:xfrm>
            <a:off x="4812792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10: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predicted 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index score for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20-year-old Black person?</a:t>
            </a:r>
          </a:p>
        </p:txBody>
      </p:sp>
    </p:spTree>
    <p:extLst>
      <p:ext uri="{BB962C8B-B14F-4D97-AF65-F5344CB8AC3E}">
        <p14:creationId xmlns:p14="http://schemas.microsoft.com/office/powerpoint/2010/main" val="10770969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6ACFE-6B8B-B322-FACF-8C0B2CCC7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10E52773-B2E6-05B2-0524-FEEB91EF38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867E3C8-F0D1-E367-A5EF-4E40A2F33E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5AB2769-BE0B-C6DE-7FC7-998ACC7BC1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302F413-7283-6B16-5B18-618AEE2E409B}"/>
              </a:ext>
            </a:extLst>
          </p:cNvPr>
          <p:cNvSpPr txBox="1"/>
          <p:nvPr/>
        </p:nvSpPr>
        <p:spPr>
          <a:xfrm>
            <a:off x="4812792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10: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predicted 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index score for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20-year-old Black person?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D77E7D-80B8-415D-6756-7C35826D6DB6}"/>
              </a:ext>
            </a:extLst>
          </p:cNvPr>
          <p:cNvSpPr txBox="1"/>
          <p:nvPr/>
        </p:nvSpPr>
        <p:spPr>
          <a:xfrm>
            <a:off x="0" y="41910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GovtIndex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=8.711-.035(20)+.271(1)+.023(20)(1)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=8.742</a:t>
            </a: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predicted score is 8.742.</a:t>
            </a:r>
          </a:p>
        </p:txBody>
      </p:sp>
    </p:spTree>
    <p:extLst>
      <p:ext uri="{BB962C8B-B14F-4D97-AF65-F5344CB8AC3E}">
        <p14:creationId xmlns:p14="http://schemas.microsoft.com/office/powerpoint/2010/main" val="11855627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115D1-0305-6757-4DE5-632B9502B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12D0EA06-AE6A-71FC-9251-8BB35BD9E9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7B616E1-3F05-61D9-48EB-61A0B21F1B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D33BCCAB-AE0C-5527-BE2D-833BD9CF27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5512967-8152-6103-9F08-0E0A56F18025}"/>
              </a:ext>
            </a:extLst>
          </p:cNvPr>
          <p:cNvSpPr txBox="1"/>
          <p:nvPr/>
        </p:nvSpPr>
        <p:spPr>
          <a:xfrm>
            <a:off x="4812792" y="381000"/>
            <a:ext cx="5076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11: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difference in 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index scores for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20-year-old white person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and a 20-year-old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Black person?</a:t>
            </a:r>
          </a:p>
        </p:txBody>
      </p:sp>
    </p:spTree>
    <p:extLst>
      <p:ext uri="{BB962C8B-B14F-4D97-AF65-F5344CB8AC3E}">
        <p14:creationId xmlns:p14="http://schemas.microsoft.com/office/powerpoint/2010/main" val="16384466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B5F33-FB6B-9ED1-8DD3-8B7DD48CF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DE602FE0-9AC0-C669-6D3D-EE0A8B57C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AE9B331-5CD7-3961-CC80-1794E25D90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269F9F9-9663-893F-3994-A73AB468B5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F918F60-127E-21E4-2808-CC38F81DEC47}"/>
              </a:ext>
            </a:extLst>
          </p:cNvPr>
          <p:cNvSpPr txBox="1"/>
          <p:nvPr/>
        </p:nvSpPr>
        <p:spPr>
          <a:xfrm>
            <a:off x="4812792" y="381000"/>
            <a:ext cx="5076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11: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difference in 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index scores for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20-year-old white person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and a 20-year-old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Black person?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ECC7E9-ECAA-56FD-A99C-649F58088045}"/>
              </a:ext>
            </a:extLst>
          </p:cNvPr>
          <p:cNvSpPr txBox="1"/>
          <p:nvPr/>
        </p:nvSpPr>
        <p:spPr>
          <a:xfrm>
            <a:off x="0" y="41910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8.742 – 8.011 = .731.</a:t>
            </a:r>
          </a:p>
        </p:txBody>
      </p:sp>
    </p:spTree>
    <p:extLst>
      <p:ext uri="{BB962C8B-B14F-4D97-AF65-F5344CB8AC3E}">
        <p14:creationId xmlns:p14="http://schemas.microsoft.com/office/powerpoint/2010/main" val="38190460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E47F3-3AEE-5E23-EF88-AB1B51480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B953809A-1D22-20AA-907C-D82F67F1DC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D429E96E-3967-1559-375A-3232905BA4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ED8C3EA-6CDF-867C-E72A-8D0039498E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1C95BA4-A4CB-5E20-4745-3494CE2C0947}"/>
              </a:ext>
            </a:extLst>
          </p:cNvPr>
          <p:cNvSpPr txBox="1"/>
          <p:nvPr/>
        </p:nvSpPr>
        <p:spPr>
          <a:xfrm>
            <a:off x="4812792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12: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predicted 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index score for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90-year-old white person?</a:t>
            </a:r>
          </a:p>
        </p:txBody>
      </p:sp>
    </p:spTree>
    <p:extLst>
      <p:ext uri="{BB962C8B-B14F-4D97-AF65-F5344CB8AC3E}">
        <p14:creationId xmlns:p14="http://schemas.microsoft.com/office/powerpoint/2010/main" val="13246165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7418B-D874-463A-E5D8-1C1034BEF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10E949ED-F5B9-37B1-A1FB-83B6332A6C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B0389FF-4922-02C4-E10D-B47EB3FD66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6445DDC-7063-4B84-A130-0A55489784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FE9F55D-A717-9A15-D3CA-7D3028473317}"/>
              </a:ext>
            </a:extLst>
          </p:cNvPr>
          <p:cNvSpPr txBox="1"/>
          <p:nvPr/>
        </p:nvSpPr>
        <p:spPr>
          <a:xfrm>
            <a:off x="4812792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12: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predicted 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index score for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90-year-old white person?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7E9797-C6C4-4577-576A-753F09C6FA08}"/>
              </a:ext>
            </a:extLst>
          </p:cNvPr>
          <p:cNvSpPr txBox="1"/>
          <p:nvPr/>
        </p:nvSpPr>
        <p:spPr>
          <a:xfrm>
            <a:off x="0" y="41910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GovtIndex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=8.711-.035(90)+.271(0)+.023(90)(0)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=5.561</a:t>
            </a: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predicted score </a:t>
            </a:r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is 5.561.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9404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E3013-E213-5CA7-078B-3BA7E97D8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D6ED4B14-4D23-A88E-FB19-8C8D31D5B9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8CC016A-C561-07C8-6C95-4D89E03CB1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9B0877C-9BC1-266B-54F4-5D22A1EE7C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DE1E855-7739-6373-DDE7-DC1A35945373}"/>
              </a:ext>
            </a:extLst>
          </p:cNvPr>
          <p:cNvSpPr txBox="1"/>
          <p:nvPr/>
        </p:nvSpPr>
        <p:spPr>
          <a:xfrm>
            <a:off x="4812792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13: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predicted 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index score for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90-year-old Black person?</a:t>
            </a:r>
          </a:p>
        </p:txBody>
      </p:sp>
    </p:spTree>
    <p:extLst>
      <p:ext uri="{BB962C8B-B14F-4D97-AF65-F5344CB8AC3E}">
        <p14:creationId xmlns:p14="http://schemas.microsoft.com/office/powerpoint/2010/main" val="18078825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22B06-B003-8FA1-3E2A-02BB46FA9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390C1908-A780-FCD0-0F96-266738DEBC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2C444E5-8FA8-7F43-B6C9-969AA42CCF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CD40810-7705-EF6D-2AA5-F7E124FC91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FC97274-D77B-1952-E71A-B643196E92A7}"/>
              </a:ext>
            </a:extLst>
          </p:cNvPr>
          <p:cNvSpPr txBox="1"/>
          <p:nvPr/>
        </p:nvSpPr>
        <p:spPr>
          <a:xfrm>
            <a:off x="4812792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13: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predicted 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index score for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90-year-old Black person?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C9F044-5D3A-FC8F-AA82-1A1CFFE02665}"/>
              </a:ext>
            </a:extLst>
          </p:cNvPr>
          <p:cNvSpPr txBox="1"/>
          <p:nvPr/>
        </p:nvSpPr>
        <p:spPr>
          <a:xfrm>
            <a:off x="0" y="41910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GovtIndex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=8.711-.035(90)+.271(1)+.023(90)(1)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=7.902</a:t>
            </a: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predicted score is 7.902.</a:t>
            </a:r>
          </a:p>
        </p:txBody>
      </p:sp>
    </p:spTree>
    <p:extLst>
      <p:ext uri="{BB962C8B-B14F-4D97-AF65-F5344CB8AC3E}">
        <p14:creationId xmlns:p14="http://schemas.microsoft.com/office/powerpoint/2010/main" val="30657105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B4D7B-FF54-FABC-5017-68BEB7F5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26F51CA2-3EBA-3E1C-FE32-8DBC830D3A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2EE88B1-6081-7A35-D01C-878BCACD33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9E31D82-3170-2E0F-AD79-F0932F12E0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C20D3F6-87A3-1BF2-4AED-21D024F4D4B0}"/>
              </a:ext>
            </a:extLst>
          </p:cNvPr>
          <p:cNvSpPr txBox="1"/>
          <p:nvPr/>
        </p:nvSpPr>
        <p:spPr>
          <a:xfrm>
            <a:off x="4812792" y="381000"/>
            <a:ext cx="5076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14: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difference in 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index scores for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90-year-old white person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and a 90-year-old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Black person?</a:t>
            </a:r>
          </a:p>
        </p:txBody>
      </p:sp>
    </p:spTree>
    <p:extLst>
      <p:ext uri="{BB962C8B-B14F-4D97-AF65-F5344CB8AC3E}">
        <p14:creationId xmlns:p14="http://schemas.microsoft.com/office/powerpoint/2010/main" val="934290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42BF73-184F-EF90-AA0F-79576265B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F7A25613-03F3-FA2C-CB61-67E2AD7B8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E9639AA-6CC0-DA66-C64E-1FD050D696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8FEADD5-EFD4-A562-058A-C602926D5D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C149285-73F5-4770-5857-4B109D4D84E6}"/>
              </a:ext>
            </a:extLst>
          </p:cNvPr>
          <p:cNvSpPr txBox="1"/>
          <p:nvPr/>
        </p:nvSpPr>
        <p:spPr>
          <a:xfrm>
            <a:off x="4949954" y="381000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dependent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variable in this regression?</a:t>
            </a:r>
          </a:p>
        </p:txBody>
      </p:sp>
    </p:spTree>
    <p:extLst>
      <p:ext uri="{BB962C8B-B14F-4D97-AF65-F5344CB8AC3E}">
        <p14:creationId xmlns:p14="http://schemas.microsoft.com/office/powerpoint/2010/main" val="2556658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5A15F-09B8-3E04-BBC5-0A84852B3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599C3810-CA49-4483-BBA9-96AF8E83B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652A81C-DE5F-0C8E-B2CB-1AFE18E018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6BD1DFE-0D79-3A83-8AEA-0839A49A91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A1DF81A-97C1-26BD-5C98-B46452FFE34E}"/>
              </a:ext>
            </a:extLst>
          </p:cNvPr>
          <p:cNvSpPr txBox="1"/>
          <p:nvPr/>
        </p:nvSpPr>
        <p:spPr>
          <a:xfrm>
            <a:off x="4812792" y="381000"/>
            <a:ext cx="5076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14: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difference in 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index scores for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90-year-old white person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and a 90-year-old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Black person?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74365C-4444-EC05-F51E-73ED7591E197}"/>
              </a:ext>
            </a:extLst>
          </p:cNvPr>
          <p:cNvSpPr txBox="1"/>
          <p:nvPr/>
        </p:nvSpPr>
        <p:spPr>
          <a:xfrm>
            <a:off x="0" y="41910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7.902 – 5.561 = 2.341.</a:t>
            </a:r>
          </a:p>
        </p:txBody>
      </p:sp>
    </p:spTree>
    <p:extLst>
      <p:ext uri="{BB962C8B-B14F-4D97-AF65-F5344CB8AC3E}">
        <p14:creationId xmlns:p14="http://schemas.microsoft.com/office/powerpoint/2010/main" val="28321178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8CE48-755D-8224-C865-258F5864F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EBA9A112-E37A-1621-4C64-15EACB2075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8406B62-22CA-1129-B77C-A48BED192A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AF8C7C5C-090D-0B91-7A6B-8B4473BBD7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9B71B21-557F-3445-E34F-63072B6BC792}"/>
              </a:ext>
            </a:extLst>
          </p:cNvPr>
          <p:cNvSpPr txBox="1"/>
          <p:nvPr/>
        </p:nvSpPr>
        <p:spPr>
          <a:xfrm>
            <a:off x="4812792" y="381000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15: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Describe the overall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interaction effect.</a:t>
            </a:r>
          </a:p>
        </p:txBody>
      </p:sp>
    </p:spTree>
    <p:extLst>
      <p:ext uri="{BB962C8B-B14F-4D97-AF65-F5344CB8AC3E}">
        <p14:creationId xmlns:p14="http://schemas.microsoft.com/office/powerpoint/2010/main" val="19599701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00096-A36D-3485-9673-3917706AA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FD6496D1-E076-FC88-1505-24ACBAD6A5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02F1F51-8C1D-0CDC-99F3-D6AAD5805C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A63BCFD-2EC5-D8B7-37AE-B6FCD74FF9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16F4746-A57C-D62C-79BD-8C7069F7105B}"/>
              </a:ext>
            </a:extLst>
          </p:cNvPr>
          <p:cNvSpPr txBox="1"/>
          <p:nvPr/>
        </p:nvSpPr>
        <p:spPr>
          <a:xfrm>
            <a:off x="4812792" y="381000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15: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Describe the overall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interaction effect.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37FE80-AF1D-E216-D431-B71E28501331}"/>
              </a:ext>
            </a:extLst>
          </p:cNvPr>
          <p:cNvSpPr txBox="1"/>
          <p:nvPr/>
        </p:nvSpPr>
        <p:spPr>
          <a:xfrm>
            <a:off x="4776216" y="1701891"/>
            <a:ext cx="4343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Young white and Black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people have similar index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scores, but as age goes up, Black scores go down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slightly, but white scores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go down more quickly.</a:t>
            </a:r>
          </a:p>
        </p:txBody>
      </p:sp>
    </p:spTree>
    <p:extLst>
      <p:ext uri="{BB962C8B-B14F-4D97-AF65-F5344CB8AC3E}">
        <p14:creationId xmlns:p14="http://schemas.microsoft.com/office/powerpoint/2010/main" val="796172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4F1B1-0ADA-E740-0DA7-3C2014FB1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708AE5CD-A46D-5CFE-D6D5-C2F51423C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4CDC88B-F833-76FB-89C6-6CF1079F0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4535C3F-1519-A29B-1C57-A5E952EA3F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F9B6B57-824D-22B8-15DD-D33D3C88DF89}"/>
              </a:ext>
            </a:extLst>
          </p:cNvPr>
          <p:cNvSpPr txBox="1"/>
          <p:nvPr/>
        </p:nvSpPr>
        <p:spPr>
          <a:xfrm>
            <a:off x="4812792" y="381000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dependent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variable in this regression?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EB424D-8CFA-BC8A-9893-F741E471F8BC}"/>
              </a:ext>
            </a:extLst>
          </p:cNvPr>
          <p:cNvSpPr txBox="1"/>
          <p:nvPr/>
        </p:nvSpPr>
        <p:spPr>
          <a:xfrm>
            <a:off x="4812792" y="1692747"/>
            <a:ext cx="515302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dependent variable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is the Index of Support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for Government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Assistance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(it ranges from: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0=no support, up to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12=full support).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E13967-DB59-121E-8B73-F5A9AA765E1B}"/>
              </a:ext>
            </a:extLst>
          </p:cNvPr>
          <p:cNvSpPr/>
          <p:nvPr/>
        </p:nvSpPr>
        <p:spPr>
          <a:xfrm>
            <a:off x="304800" y="3733799"/>
            <a:ext cx="2895600" cy="231946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650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8957B0-9AF1-1A58-1CA6-9661A757D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3A7F6B7A-4FA3-AB49-FC1B-3CCA583E28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F527A6A-DDE0-3B4B-DBAA-2885B993B8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91A3FD6-BA5B-E621-7F29-0B61E737B6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5FEB0DE-6A7A-2DF3-9392-57DF66B5C174}"/>
              </a:ext>
            </a:extLst>
          </p:cNvPr>
          <p:cNvSpPr txBox="1"/>
          <p:nvPr/>
        </p:nvSpPr>
        <p:spPr>
          <a:xfrm>
            <a:off x="4812792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2: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ratio-level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independent variable 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this regression?</a:t>
            </a:r>
          </a:p>
        </p:txBody>
      </p:sp>
    </p:spTree>
    <p:extLst>
      <p:ext uri="{BB962C8B-B14F-4D97-AF65-F5344CB8AC3E}">
        <p14:creationId xmlns:p14="http://schemas.microsoft.com/office/powerpoint/2010/main" val="3983948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C0238-725B-42E7-A4E1-D98F827D5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2952282E-C935-088E-B40E-08A9A41522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BA700A8-1BCF-228B-2A31-D4744D0FEC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84D0EC0-2204-5F30-B459-F306432D77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D8EF5CD-A990-C9EE-0F04-81A75F814C88}"/>
              </a:ext>
            </a:extLst>
          </p:cNvPr>
          <p:cNvSpPr txBox="1"/>
          <p:nvPr/>
        </p:nvSpPr>
        <p:spPr>
          <a:xfrm>
            <a:off x="4812792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2: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ratio-level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independent variable 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this regression?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5FD03B-8445-EE98-C2FC-F527CAABE014}"/>
              </a:ext>
            </a:extLst>
          </p:cNvPr>
          <p:cNvSpPr txBox="1"/>
          <p:nvPr/>
        </p:nvSpPr>
        <p:spPr>
          <a:xfrm>
            <a:off x="4800600" y="1950660"/>
            <a:ext cx="51530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ratio-level independent variable is age of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respondent.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A32D46-AAE3-925B-F863-E1B8E37E0C87}"/>
              </a:ext>
            </a:extLst>
          </p:cNvPr>
          <p:cNvSpPr/>
          <p:nvPr/>
        </p:nvSpPr>
        <p:spPr>
          <a:xfrm>
            <a:off x="533400" y="3313027"/>
            <a:ext cx="1143000" cy="207293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459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24EDC-2515-9A5A-2986-030B71A57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593FE09A-8760-A0AB-8284-8323EDE517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D115D59-2FDF-2896-905A-37E93EB253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102DEC1-38B1-9675-7E65-188269116F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C65C4CC-3D6D-9E20-6607-D9AEF47EB134}"/>
              </a:ext>
            </a:extLst>
          </p:cNvPr>
          <p:cNvSpPr txBox="1"/>
          <p:nvPr/>
        </p:nvSpPr>
        <p:spPr>
          <a:xfrm>
            <a:off x="4812792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3: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dichomtous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independent variable 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this regression?</a:t>
            </a:r>
          </a:p>
        </p:txBody>
      </p:sp>
    </p:spTree>
    <p:extLst>
      <p:ext uri="{BB962C8B-B14F-4D97-AF65-F5344CB8AC3E}">
        <p14:creationId xmlns:p14="http://schemas.microsoft.com/office/powerpoint/2010/main" val="147095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F4733A-54BB-158F-D187-288D5A690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563FECD2-6F53-54D6-0214-A7D6F936E0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B150858-B251-E9D8-C8E9-2049CED46D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F2838B0-C0A3-2056-8873-06E57E77DF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275F984-F2AB-C4E0-4C31-495CD05293AF}"/>
              </a:ext>
            </a:extLst>
          </p:cNvPr>
          <p:cNvSpPr txBox="1"/>
          <p:nvPr/>
        </p:nvSpPr>
        <p:spPr>
          <a:xfrm>
            <a:off x="4812792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3: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dichotomous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independent variable 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this regression?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3C5B5C-44B1-0F19-8E3B-CAD508AF7962}"/>
              </a:ext>
            </a:extLst>
          </p:cNvPr>
          <p:cNvSpPr txBox="1"/>
          <p:nvPr/>
        </p:nvSpPr>
        <p:spPr>
          <a:xfrm>
            <a:off x="4800600" y="1950660"/>
            <a:ext cx="51530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dichotomous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independent variable is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race.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42D845E-E9F0-BB65-37BA-5161A753E2B2}"/>
              </a:ext>
            </a:extLst>
          </p:cNvPr>
          <p:cNvSpPr/>
          <p:nvPr/>
        </p:nvSpPr>
        <p:spPr>
          <a:xfrm>
            <a:off x="533400" y="3450307"/>
            <a:ext cx="1143000" cy="207293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34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9A395-DC90-4CD5-47D8-48AF6B2D6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9B9C0EBF-AF7B-D5DD-18DC-6256C6D26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3048000" cy="9902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B060DD7-4607-E025-C4FA-C5254BF4B0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038600" cy="1333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C98C4D2-77B3-FEEC-40B5-2566C86D45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514600"/>
            <a:ext cx="4648200" cy="1451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28FABF0-055E-93A3-660A-483952514E85}"/>
              </a:ext>
            </a:extLst>
          </p:cNvPr>
          <p:cNvSpPr txBox="1"/>
          <p:nvPr/>
        </p:nvSpPr>
        <p:spPr>
          <a:xfrm>
            <a:off x="4812792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4: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interaction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variable 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this regression?</a:t>
            </a:r>
          </a:p>
        </p:txBody>
      </p:sp>
    </p:spTree>
    <p:extLst>
      <p:ext uri="{BB962C8B-B14F-4D97-AF65-F5344CB8AC3E}">
        <p14:creationId xmlns:p14="http://schemas.microsoft.com/office/powerpoint/2010/main" val="2548581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43DE67C22F4940BBE9D170DAE04CAF" ma:contentTypeVersion="18" ma:contentTypeDescription="Create a new document." ma:contentTypeScope="" ma:versionID="50b3c8d461ed132ee39070c7dbf0b0ed">
  <xsd:schema xmlns:xsd="http://www.w3.org/2001/XMLSchema" xmlns:xs="http://www.w3.org/2001/XMLSchema" xmlns:p="http://schemas.microsoft.com/office/2006/metadata/properties" xmlns:ns2="758b23b8-80ab-4871-af94-265c2a70562d" xmlns:ns3="94d707cb-8288-4c59-8fe9-a457835741f6" targetNamespace="http://schemas.microsoft.com/office/2006/metadata/properties" ma:root="true" ma:fieldsID="2f3ebda7f9c4e1b852dc052020f98b93" ns2:_="" ns3:_="">
    <xsd:import namespace="758b23b8-80ab-4871-af94-265c2a70562d"/>
    <xsd:import namespace="94d707cb-8288-4c59-8fe9-a457835741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8b23b8-80ab-4871-af94-265c2a7056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d707cb-8288-4c59-8fe9-a457835741f6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aad51846-cd3e-44b1-a42e-8df071718a87}" ma:internalName="TaxCatchAll" ma:showField="CatchAllData" ma:web="94d707cb-8288-4c59-8fe9-a457835741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58b23b8-80ab-4871-af94-265c2a70562d">
      <Terms xmlns="http://schemas.microsoft.com/office/infopath/2007/PartnerControls"/>
    </lcf76f155ced4ddcb4097134ff3c332f>
    <TaxCatchAll xmlns="94d707cb-8288-4c59-8fe9-a457835741f6" xsi:nil="true"/>
  </documentManagement>
</p:properties>
</file>

<file path=customXml/itemProps1.xml><?xml version="1.0" encoding="utf-8"?>
<ds:datastoreItem xmlns:ds="http://schemas.openxmlformats.org/officeDocument/2006/customXml" ds:itemID="{ACE5917B-82C9-420D-B4D6-29E9198689CB}"/>
</file>

<file path=customXml/itemProps2.xml><?xml version="1.0" encoding="utf-8"?>
<ds:datastoreItem xmlns:ds="http://schemas.openxmlformats.org/officeDocument/2006/customXml" ds:itemID="{E0B97C86-E6CE-42CA-ABAA-EAFC3FD3AEDF}"/>
</file>

<file path=customXml/itemProps3.xml><?xml version="1.0" encoding="utf-8"?>
<ds:datastoreItem xmlns:ds="http://schemas.openxmlformats.org/officeDocument/2006/customXml" ds:itemID="{FA524408-33E4-4C43-A6E8-E3EF4CD42CCD}"/>
</file>

<file path=docProps/app.xml><?xml version="1.0" encoding="utf-8"?>
<Properties xmlns="http://schemas.openxmlformats.org/officeDocument/2006/extended-properties" xmlns:vt="http://schemas.openxmlformats.org/officeDocument/2006/docPropsVTypes">
  <TotalTime>5995</TotalTime>
  <Words>717</Words>
  <Application>Microsoft Office PowerPoint</Application>
  <PresentationFormat>On-screen Show (4:3)</PresentationFormat>
  <Paragraphs>192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Information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 Linneman</dc:creator>
  <cp:lastModifiedBy>Linneman, Thomas</cp:lastModifiedBy>
  <cp:revision>77</cp:revision>
  <dcterms:created xsi:type="dcterms:W3CDTF">2010-03-26T03:01:12Z</dcterms:created>
  <dcterms:modified xsi:type="dcterms:W3CDTF">2025-11-28T01:24:56Z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0x0101006B43DE67C22F4940BBE9D170DAE04CAF</vt:lpwstr>
  </property>
</Properties>
</file>