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0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51BC3A-4A22-4D32-920C-E8AC611257A8}" v="15" dt="2025-11-26T14:35:06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neman, Thomas" userId="9613b37a-9a95-47a6-827a-bb256d7ad460" providerId="ADAL" clId="{700DF2AB-0694-41D4-97BC-9F5553244B14}"/>
    <pc:docChg chg="undo custSel addSld delSld modSld sldOrd">
      <pc:chgData name="Linneman, Thomas" userId="9613b37a-9a95-47a6-827a-bb256d7ad460" providerId="ADAL" clId="{700DF2AB-0694-41D4-97BC-9F5553244B14}" dt="2025-11-28T01:30:19.365" v="2608" actId="20577"/>
      <pc:docMkLst>
        <pc:docMk/>
      </pc:docMkLst>
      <pc:sldChg chg="modSp mod">
        <pc:chgData name="Linneman, Thomas" userId="9613b37a-9a95-47a6-827a-bb256d7ad460" providerId="ADAL" clId="{700DF2AB-0694-41D4-97BC-9F5553244B14}" dt="2025-11-25T16:00:25.838" v="53" actId="20577"/>
        <pc:sldMkLst>
          <pc:docMk/>
          <pc:sldMk cId="0" sldId="256"/>
        </pc:sldMkLst>
        <pc:spChg chg="mod">
          <ac:chgData name="Linneman, Thomas" userId="9613b37a-9a95-47a6-827a-bb256d7ad460" providerId="ADAL" clId="{700DF2AB-0694-41D4-97BC-9F5553244B14}" dt="2025-11-25T16:00:25.838" v="53" actId="20577"/>
          <ac:spMkLst>
            <pc:docMk/>
            <pc:sldMk cId="0" sldId="256"/>
            <ac:spMk id="4" creationId="{00000000-0000-0000-0000-000000000000}"/>
          </ac:spMkLst>
        </pc:spChg>
      </pc:sldChg>
      <pc:sldChg chg="addSp delSp modSp mod">
        <pc:chgData name="Linneman, Thomas" userId="9613b37a-9a95-47a6-827a-bb256d7ad460" providerId="ADAL" clId="{700DF2AB-0694-41D4-97BC-9F5553244B14}" dt="2025-11-26T01:26:35.520" v="607" actId="1038"/>
        <pc:sldMkLst>
          <pc:docMk/>
          <pc:sldMk cId="1810398700" sldId="257"/>
        </pc:sldMkLst>
        <pc:picChg chg="add mod">
          <ac:chgData name="Linneman, Thomas" userId="9613b37a-9a95-47a6-827a-bb256d7ad460" providerId="ADAL" clId="{700DF2AB-0694-41D4-97BC-9F5553244B14}" dt="2025-11-26T01:26:35.520" v="607" actId="1038"/>
          <ac:picMkLst>
            <pc:docMk/>
            <pc:sldMk cId="1810398700" sldId="257"/>
            <ac:picMk id="12" creationId="{7634F4C9-2580-4BA1-3274-AA494388D996}"/>
          </ac:picMkLst>
        </pc:picChg>
        <pc:picChg chg="add mod">
          <ac:chgData name="Linneman, Thomas" userId="9613b37a-9a95-47a6-827a-bb256d7ad460" providerId="ADAL" clId="{700DF2AB-0694-41D4-97BC-9F5553244B14}" dt="2025-11-26T01:26:35.520" v="607" actId="1038"/>
          <ac:picMkLst>
            <pc:docMk/>
            <pc:sldMk cId="1810398700" sldId="257"/>
            <ac:picMk id="14" creationId="{A0FD4E63-D88F-44A4-8D48-320BADC5FC1E}"/>
          </ac:picMkLst>
        </pc:picChg>
      </pc:sldChg>
      <pc:sldChg chg="addSp delSp modSp add mod">
        <pc:chgData name="Linneman, Thomas" userId="9613b37a-9a95-47a6-827a-bb256d7ad460" providerId="ADAL" clId="{700DF2AB-0694-41D4-97BC-9F5553244B14}" dt="2025-11-26T01:26:47.927" v="611" actId="1076"/>
        <pc:sldMkLst>
          <pc:docMk/>
          <pc:sldMk cId="1125692373" sldId="260"/>
        </pc:sldMkLst>
        <pc:spChg chg="add mod">
          <ac:chgData name="Linneman, Thomas" userId="9613b37a-9a95-47a6-827a-bb256d7ad460" providerId="ADAL" clId="{700DF2AB-0694-41D4-97BC-9F5553244B14}" dt="2025-11-26T01:26:47.927" v="611" actId="1076"/>
          <ac:spMkLst>
            <pc:docMk/>
            <pc:sldMk cId="1125692373" sldId="260"/>
            <ac:spMk id="3" creationId="{BC8F5998-A3A3-7739-3EDE-59B82A74FEC3}"/>
          </ac:spMkLst>
        </pc:spChg>
        <pc:picChg chg="add mod">
          <ac:chgData name="Linneman, Thomas" userId="9613b37a-9a95-47a6-827a-bb256d7ad460" providerId="ADAL" clId="{700DF2AB-0694-41D4-97BC-9F5553244B14}" dt="2025-11-26T01:26:44.393" v="610"/>
          <ac:picMkLst>
            <pc:docMk/>
            <pc:sldMk cId="1125692373" sldId="260"/>
            <ac:picMk id="4" creationId="{98A0FCA7-6B0E-7B67-7298-518F082BEB14}"/>
          </ac:picMkLst>
        </pc:picChg>
        <pc:picChg chg="add mod">
          <ac:chgData name="Linneman, Thomas" userId="9613b37a-9a95-47a6-827a-bb256d7ad460" providerId="ADAL" clId="{700DF2AB-0694-41D4-97BC-9F5553244B14}" dt="2025-11-26T01:26:44.393" v="610"/>
          <ac:picMkLst>
            <pc:docMk/>
            <pc:sldMk cId="1125692373" sldId="260"/>
            <ac:picMk id="5" creationId="{198182F6-9852-27C0-781E-7C4D383CC118}"/>
          </ac:picMkLst>
        </pc:picChg>
      </pc:sldChg>
      <pc:sldChg chg="addSp delSp modSp add mod">
        <pc:chgData name="Linneman, Thomas" userId="9613b37a-9a95-47a6-827a-bb256d7ad460" providerId="ADAL" clId="{700DF2AB-0694-41D4-97BC-9F5553244B14}" dt="2025-11-26T01:27:30.354" v="625" actId="1037"/>
        <pc:sldMkLst>
          <pc:docMk/>
          <pc:sldMk cId="3952231226" sldId="261"/>
        </pc:sldMkLst>
        <pc:spChg chg="mod">
          <ac:chgData name="Linneman, Thomas" userId="9613b37a-9a95-47a6-827a-bb256d7ad460" providerId="ADAL" clId="{700DF2AB-0694-41D4-97BC-9F5553244B14}" dt="2025-11-26T01:27:30.354" v="625" actId="1037"/>
          <ac:spMkLst>
            <pc:docMk/>
            <pc:sldMk cId="3952231226" sldId="261"/>
            <ac:spMk id="2" creationId="{28F7AF05-538B-5466-06A2-B3B6D32D27A6}"/>
          </ac:spMkLst>
        </pc:spChg>
        <pc:spChg chg="add mod">
          <ac:chgData name="Linneman, Thomas" userId="9613b37a-9a95-47a6-827a-bb256d7ad460" providerId="ADAL" clId="{700DF2AB-0694-41D4-97BC-9F5553244B14}" dt="2025-11-26T01:27:30.354" v="625" actId="1037"/>
          <ac:spMkLst>
            <pc:docMk/>
            <pc:sldMk cId="3952231226" sldId="261"/>
            <ac:spMk id="3" creationId="{D3C29683-7389-A300-AFA9-AF257CDD5E6F}"/>
          </ac:spMkLst>
        </pc:spChg>
        <pc:spChg chg="add mod">
          <ac:chgData name="Linneman, Thomas" userId="9613b37a-9a95-47a6-827a-bb256d7ad460" providerId="ADAL" clId="{700DF2AB-0694-41D4-97BC-9F5553244B14}" dt="2025-11-26T01:27:22.942" v="618" actId="14100"/>
          <ac:spMkLst>
            <pc:docMk/>
            <pc:sldMk cId="3952231226" sldId="261"/>
            <ac:spMk id="4" creationId="{0673AF22-04B5-44AC-9950-30D95EC5DAC2}"/>
          </ac:spMkLst>
        </pc:spChg>
        <pc:spChg chg="add mod">
          <ac:chgData name="Linneman, Thomas" userId="9613b37a-9a95-47a6-827a-bb256d7ad460" providerId="ADAL" clId="{700DF2AB-0694-41D4-97BC-9F5553244B14}" dt="2025-11-26T01:27:15.656" v="617" actId="14100"/>
          <ac:spMkLst>
            <pc:docMk/>
            <pc:sldMk cId="3952231226" sldId="261"/>
            <ac:spMk id="5" creationId="{450D7C7B-6213-2006-0863-D6970C292149}"/>
          </ac:spMkLst>
        </pc:spChg>
        <pc:picChg chg="add mod ord">
          <ac:chgData name="Linneman, Thomas" userId="9613b37a-9a95-47a6-827a-bb256d7ad460" providerId="ADAL" clId="{700DF2AB-0694-41D4-97BC-9F5553244B14}" dt="2025-11-26T01:27:00.892" v="614" actId="167"/>
          <ac:picMkLst>
            <pc:docMk/>
            <pc:sldMk cId="3952231226" sldId="261"/>
            <ac:picMk id="6" creationId="{B58186B2-4283-AD20-B392-8DCBB19E08BD}"/>
          </ac:picMkLst>
        </pc:picChg>
        <pc:picChg chg="add mod">
          <ac:chgData name="Linneman, Thomas" userId="9613b37a-9a95-47a6-827a-bb256d7ad460" providerId="ADAL" clId="{700DF2AB-0694-41D4-97BC-9F5553244B14}" dt="2025-11-26T01:26:55.240" v="613"/>
          <ac:picMkLst>
            <pc:docMk/>
            <pc:sldMk cId="3952231226" sldId="261"/>
            <ac:picMk id="7" creationId="{8C474530-F060-AE3C-FC98-68325540C7A4}"/>
          </ac:picMkLst>
        </pc:picChg>
      </pc:sldChg>
      <pc:sldChg chg="addSp delSp modSp add mod">
        <pc:chgData name="Linneman, Thomas" userId="9613b37a-9a95-47a6-827a-bb256d7ad460" providerId="ADAL" clId="{700DF2AB-0694-41D4-97BC-9F5553244B14}" dt="2025-11-26T01:27:49.263" v="632" actId="1037"/>
        <pc:sldMkLst>
          <pc:docMk/>
          <pc:sldMk cId="746181866" sldId="262"/>
        </pc:sldMkLst>
        <pc:spChg chg="mod">
          <ac:chgData name="Linneman, Thomas" userId="9613b37a-9a95-47a6-827a-bb256d7ad460" providerId="ADAL" clId="{700DF2AB-0694-41D4-97BC-9F5553244B14}" dt="2025-11-26T01:27:49.263" v="632" actId="1037"/>
          <ac:spMkLst>
            <pc:docMk/>
            <pc:sldMk cId="746181866" sldId="262"/>
            <ac:spMk id="2" creationId="{8EF29BDE-E223-2E2C-5ABD-77CF3288E28A}"/>
          </ac:spMkLst>
        </pc:spChg>
        <pc:picChg chg="add mod">
          <ac:chgData name="Linneman, Thomas" userId="9613b37a-9a95-47a6-827a-bb256d7ad460" providerId="ADAL" clId="{700DF2AB-0694-41D4-97BC-9F5553244B14}" dt="2025-11-26T01:27:46.146" v="631" actId="1076"/>
          <ac:picMkLst>
            <pc:docMk/>
            <pc:sldMk cId="746181866" sldId="262"/>
            <ac:picMk id="6" creationId="{B9ADA9ED-8E69-0BF9-C978-67E652EE6EB0}"/>
          </ac:picMkLst>
        </pc:picChg>
        <pc:picChg chg="add mod">
          <ac:chgData name="Linneman, Thomas" userId="9613b37a-9a95-47a6-827a-bb256d7ad460" providerId="ADAL" clId="{700DF2AB-0694-41D4-97BC-9F5553244B14}" dt="2025-11-26T01:27:37.508" v="628"/>
          <ac:picMkLst>
            <pc:docMk/>
            <pc:sldMk cId="746181866" sldId="262"/>
            <ac:picMk id="7" creationId="{F99C1728-D876-89B0-8D2D-DF3ABCD56B38}"/>
          </ac:picMkLst>
        </pc:picChg>
      </pc:sldChg>
      <pc:sldChg chg="addSp delSp modSp add mod">
        <pc:chgData name="Linneman, Thomas" userId="9613b37a-9a95-47a6-827a-bb256d7ad460" providerId="ADAL" clId="{700DF2AB-0694-41D4-97BC-9F5553244B14}" dt="2025-11-26T01:28:25.683" v="640" actId="14100"/>
        <pc:sldMkLst>
          <pc:docMk/>
          <pc:sldMk cId="210071189" sldId="263"/>
        </pc:sldMkLst>
        <pc:spChg chg="mod">
          <ac:chgData name="Linneman, Thomas" userId="9613b37a-9a95-47a6-827a-bb256d7ad460" providerId="ADAL" clId="{700DF2AB-0694-41D4-97BC-9F5553244B14}" dt="2025-11-26T01:28:11.507" v="636" actId="1076"/>
          <ac:spMkLst>
            <pc:docMk/>
            <pc:sldMk cId="210071189" sldId="263"/>
            <ac:spMk id="2" creationId="{A268E755-85C6-A3B3-3FA9-3AD31E9780C1}"/>
          </ac:spMkLst>
        </pc:spChg>
        <pc:spChg chg="mod">
          <ac:chgData name="Linneman, Thomas" userId="9613b37a-9a95-47a6-827a-bb256d7ad460" providerId="ADAL" clId="{700DF2AB-0694-41D4-97BC-9F5553244B14}" dt="2025-11-26T01:28:13.768" v="637" actId="1076"/>
          <ac:spMkLst>
            <pc:docMk/>
            <pc:sldMk cId="210071189" sldId="263"/>
            <ac:spMk id="3" creationId="{465A9A4A-8B64-CF3E-5507-BB40A3C35704}"/>
          </ac:spMkLst>
        </pc:spChg>
        <pc:spChg chg="mod">
          <ac:chgData name="Linneman, Thomas" userId="9613b37a-9a95-47a6-827a-bb256d7ad460" providerId="ADAL" clId="{700DF2AB-0694-41D4-97BC-9F5553244B14}" dt="2025-11-26T01:28:17.810" v="638" actId="1076"/>
          <ac:spMkLst>
            <pc:docMk/>
            <pc:sldMk cId="210071189" sldId="263"/>
            <ac:spMk id="4" creationId="{00EDEADA-991F-ED4C-634F-26EED2E13AF2}"/>
          </ac:spMkLst>
        </pc:spChg>
        <pc:spChg chg="mod">
          <ac:chgData name="Linneman, Thomas" userId="9613b37a-9a95-47a6-827a-bb256d7ad460" providerId="ADAL" clId="{700DF2AB-0694-41D4-97BC-9F5553244B14}" dt="2025-11-26T01:28:25.683" v="640" actId="14100"/>
          <ac:spMkLst>
            <pc:docMk/>
            <pc:sldMk cId="210071189" sldId="263"/>
            <ac:spMk id="5" creationId="{3C76B892-9B3A-C180-C5C7-E10606CF313A}"/>
          </ac:spMkLst>
        </pc:spChg>
        <pc:picChg chg="add mod ord">
          <ac:chgData name="Linneman, Thomas" userId="9613b37a-9a95-47a6-827a-bb256d7ad460" providerId="ADAL" clId="{700DF2AB-0694-41D4-97BC-9F5553244B14}" dt="2025-11-26T01:28:07.834" v="635" actId="167"/>
          <ac:picMkLst>
            <pc:docMk/>
            <pc:sldMk cId="210071189" sldId="263"/>
            <ac:picMk id="6" creationId="{DC633A55-2274-715D-AE11-1CA96D396D63}"/>
          </ac:picMkLst>
        </pc:picChg>
        <pc:picChg chg="add mod">
          <ac:chgData name="Linneman, Thomas" userId="9613b37a-9a95-47a6-827a-bb256d7ad460" providerId="ADAL" clId="{700DF2AB-0694-41D4-97BC-9F5553244B14}" dt="2025-11-26T01:27:59.095" v="634"/>
          <ac:picMkLst>
            <pc:docMk/>
            <pc:sldMk cId="210071189" sldId="263"/>
            <ac:picMk id="7" creationId="{D913687A-5513-1CED-C468-984B15F64B2D}"/>
          </ac:picMkLst>
        </pc:picChg>
      </pc:sldChg>
      <pc:sldChg chg="modSp add mod ord">
        <pc:chgData name="Linneman, Thomas" userId="9613b37a-9a95-47a6-827a-bb256d7ad460" providerId="ADAL" clId="{700DF2AB-0694-41D4-97BC-9F5553244B14}" dt="2025-11-26T04:54:33.829" v="1185"/>
        <pc:sldMkLst>
          <pc:docMk/>
          <pc:sldMk cId="228220119" sldId="264"/>
        </pc:sldMkLst>
        <pc:spChg chg="mod">
          <ac:chgData name="Linneman, Thomas" userId="9613b37a-9a95-47a6-827a-bb256d7ad460" providerId="ADAL" clId="{700DF2AB-0694-41D4-97BC-9F5553244B14}" dt="2025-11-25T16:12:48.330" v="363" actId="20577"/>
          <ac:spMkLst>
            <pc:docMk/>
            <pc:sldMk cId="228220119" sldId="264"/>
            <ac:spMk id="2" creationId="{55ECE720-E74C-4D0B-F5FA-AC90EB6A2670}"/>
          </ac:spMkLst>
        </pc:spChg>
      </pc:sldChg>
      <pc:sldChg chg="addSp delSp modSp add mod">
        <pc:chgData name="Linneman, Thomas" userId="9613b37a-9a95-47a6-827a-bb256d7ad460" providerId="ADAL" clId="{700DF2AB-0694-41D4-97BC-9F5553244B14}" dt="2025-11-26T01:29:28.064" v="657" actId="1076"/>
        <pc:sldMkLst>
          <pc:docMk/>
          <pc:sldMk cId="2087148522" sldId="265"/>
        </pc:sldMkLst>
        <pc:spChg chg="mod">
          <ac:chgData name="Linneman, Thomas" userId="9613b37a-9a95-47a6-827a-bb256d7ad460" providerId="ADAL" clId="{700DF2AB-0694-41D4-97BC-9F5553244B14}" dt="2025-11-26T01:28:54.237" v="647" actId="1038"/>
          <ac:spMkLst>
            <pc:docMk/>
            <pc:sldMk cId="2087148522" sldId="265"/>
            <ac:spMk id="2" creationId="{06A27BF2-92DE-3B8F-FE2B-0E8DB2BE3FFE}"/>
          </ac:spMkLst>
        </pc:spChg>
        <pc:spChg chg="mod">
          <ac:chgData name="Linneman, Thomas" userId="9613b37a-9a95-47a6-827a-bb256d7ad460" providerId="ADAL" clId="{700DF2AB-0694-41D4-97BC-9F5553244B14}" dt="2025-11-26T01:28:54.237" v="647" actId="1038"/>
          <ac:spMkLst>
            <pc:docMk/>
            <pc:sldMk cId="2087148522" sldId="265"/>
            <ac:spMk id="3" creationId="{434785F2-2800-0925-598B-6793B3BA5E54}"/>
          </ac:spMkLst>
        </pc:spChg>
        <pc:spChg chg="mod">
          <ac:chgData name="Linneman, Thomas" userId="9613b37a-9a95-47a6-827a-bb256d7ad460" providerId="ADAL" clId="{700DF2AB-0694-41D4-97BC-9F5553244B14}" dt="2025-11-26T01:29:05.960" v="650" actId="14100"/>
          <ac:spMkLst>
            <pc:docMk/>
            <pc:sldMk cId="2087148522" sldId="265"/>
            <ac:spMk id="4" creationId="{177D9D0F-9125-F870-EAD0-0B861630BAF9}"/>
          </ac:spMkLst>
        </pc:spChg>
        <pc:spChg chg="mod">
          <ac:chgData name="Linneman, Thomas" userId="9613b37a-9a95-47a6-827a-bb256d7ad460" providerId="ADAL" clId="{700DF2AB-0694-41D4-97BC-9F5553244B14}" dt="2025-11-26T01:29:28.064" v="657" actId="1076"/>
          <ac:spMkLst>
            <pc:docMk/>
            <pc:sldMk cId="2087148522" sldId="265"/>
            <ac:spMk id="5" creationId="{95BA91CA-1598-3A5B-CEF7-6A71FA90D70E}"/>
          </ac:spMkLst>
        </pc:spChg>
        <pc:picChg chg="add mod ord">
          <ac:chgData name="Linneman, Thomas" userId="9613b37a-9a95-47a6-827a-bb256d7ad460" providerId="ADAL" clId="{700DF2AB-0694-41D4-97BC-9F5553244B14}" dt="2025-11-26T01:29:19.669" v="656" actId="1076"/>
          <ac:picMkLst>
            <pc:docMk/>
            <pc:sldMk cId="2087148522" sldId="265"/>
            <ac:picMk id="6" creationId="{000F02A3-124A-72D7-3807-1903D8D7F29C}"/>
          </ac:picMkLst>
        </pc:picChg>
        <pc:picChg chg="add mod">
          <ac:chgData name="Linneman, Thomas" userId="9613b37a-9a95-47a6-827a-bb256d7ad460" providerId="ADAL" clId="{700DF2AB-0694-41D4-97BC-9F5553244B14}" dt="2025-11-26T01:28:47.038" v="643"/>
          <ac:picMkLst>
            <pc:docMk/>
            <pc:sldMk cId="2087148522" sldId="265"/>
            <ac:picMk id="7" creationId="{9F3C6BAF-B6EE-FEDD-DB7C-A9F2771A2FB8}"/>
          </ac:picMkLst>
        </pc:picChg>
      </pc:sldChg>
      <pc:sldChg chg="addSp delSp modSp add mod">
        <pc:chgData name="Linneman, Thomas" userId="9613b37a-9a95-47a6-827a-bb256d7ad460" providerId="ADAL" clId="{700DF2AB-0694-41D4-97BC-9F5553244B14}" dt="2025-11-26T04:55:09.143" v="1188" actId="478"/>
        <pc:sldMkLst>
          <pc:docMk/>
          <pc:sldMk cId="2015125103" sldId="266"/>
        </pc:sldMkLst>
        <pc:spChg chg="mod">
          <ac:chgData name="Linneman, Thomas" userId="9613b37a-9a95-47a6-827a-bb256d7ad460" providerId="ADAL" clId="{700DF2AB-0694-41D4-97BC-9F5553244B14}" dt="2025-11-26T01:29:50.558" v="660" actId="1076"/>
          <ac:spMkLst>
            <pc:docMk/>
            <pc:sldMk cId="2015125103" sldId="266"/>
            <ac:spMk id="2" creationId="{040FF78C-4C3C-C0EE-3B3E-568EA27A0730}"/>
          </ac:spMkLst>
        </pc:spChg>
        <pc:picChg chg="add mod ord">
          <ac:chgData name="Linneman, Thomas" userId="9613b37a-9a95-47a6-827a-bb256d7ad460" providerId="ADAL" clId="{700DF2AB-0694-41D4-97BC-9F5553244B14}" dt="2025-11-26T01:30:08.124" v="665" actId="1076"/>
          <ac:picMkLst>
            <pc:docMk/>
            <pc:sldMk cId="2015125103" sldId="266"/>
            <ac:picMk id="6" creationId="{EFD87B47-8C02-0E14-A0CA-BF7AB3B2BA04}"/>
          </ac:picMkLst>
        </pc:picChg>
        <pc:picChg chg="add mod">
          <ac:chgData name="Linneman, Thomas" userId="9613b37a-9a95-47a6-827a-bb256d7ad460" providerId="ADAL" clId="{700DF2AB-0694-41D4-97BC-9F5553244B14}" dt="2025-11-26T01:29:47.594" v="659"/>
          <ac:picMkLst>
            <pc:docMk/>
            <pc:sldMk cId="2015125103" sldId="266"/>
            <ac:picMk id="7" creationId="{57B315E2-5DA8-1D72-6B88-902DB07FFFF0}"/>
          </ac:picMkLst>
        </pc:picChg>
      </pc:sldChg>
      <pc:sldChg chg="delSp modSp add mod">
        <pc:chgData name="Linneman, Thomas" userId="9613b37a-9a95-47a6-827a-bb256d7ad460" providerId="ADAL" clId="{700DF2AB-0694-41D4-97BC-9F5553244B14}" dt="2025-11-26T04:51:39.935" v="934" actId="478"/>
        <pc:sldMkLst>
          <pc:docMk/>
          <pc:sldMk cId="2800656841" sldId="267"/>
        </pc:sldMkLst>
        <pc:spChg chg="mod">
          <ac:chgData name="Linneman, Thomas" userId="9613b37a-9a95-47a6-827a-bb256d7ad460" providerId="ADAL" clId="{700DF2AB-0694-41D4-97BC-9F5553244B14}" dt="2025-11-26T04:51:26.106" v="931" actId="20577"/>
          <ac:spMkLst>
            <pc:docMk/>
            <pc:sldMk cId="2800656841" sldId="267"/>
            <ac:spMk id="2" creationId="{0A8452B0-57E8-DBA4-8D23-D7AB7ECA524F}"/>
          </ac:spMkLst>
        </pc:spChg>
      </pc:sldChg>
      <pc:sldChg chg="modSp add mod">
        <pc:chgData name="Linneman, Thomas" userId="9613b37a-9a95-47a6-827a-bb256d7ad460" providerId="ADAL" clId="{700DF2AB-0694-41D4-97BC-9F5553244B14}" dt="2025-11-26T04:52:09.685" v="1018" actId="20577"/>
        <pc:sldMkLst>
          <pc:docMk/>
          <pc:sldMk cId="1470528881" sldId="268"/>
        </pc:sldMkLst>
        <pc:spChg chg="mod">
          <ac:chgData name="Linneman, Thomas" userId="9613b37a-9a95-47a6-827a-bb256d7ad460" providerId="ADAL" clId="{700DF2AB-0694-41D4-97BC-9F5553244B14}" dt="2025-11-26T04:52:09.685" v="1018" actId="20577"/>
          <ac:spMkLst>
            <pc:docMk/>
            <pc:sldMk cId="1470528881" sldId="268"/>
            <ac:spMk id="3" creationId="{5DF49064-AFC6-E0F3-AB21-58011F0C4792}"/>
          </ac:spMkLst>
        </pc:spChg>
        <pc:spChg chg="mod">
          <ac:chgData name="Linneman, Thomas" userId="9613b37a-9a95-47a6-827a-bb256d7ad460" providerId="ADAL" clId="{700DF2AB-0694-41D4-97BC-9F5553244B14}" dt="2025-11-26T04:51:53.632" v="937" actId="14100"/>
          <ac:spMkLst>
            <pc:docMk/>
            <pc:sldMk cId="1470528881" sldId="268"/>
            <ac:spMk id="4" creationId="{73E655BB-3E63-EA6B-7FA5-FB3C88722914}"/>
          </ac:spMkLst>
        </pc:spChg>
      </pc:sldChg>
      <pc:sldChg chg="delSp modSp add mod">
        <pc:chgData name="Linneman, Thomas" userId="9613b37a-9a95-47a6-827a-bb256d7ad460" providerId="ADAL" clId="{700DF2AB-0694-41D4-97BC-9F5553244B14}" dt="2025-11-26T04:55:42.547" v="1191" actId="478"/>
        <pc:sldMkLst>
          <pc:docMk/>
          <pc:sldMk cId="607798235" sldId="269"/>
        </pc:sldMkLst>
        <pc:spChg chg="mod">
          <ac:chgData name="Linneman, Thomas" userId="9613b37a-9a95-47a6-827a-bb256d7ad460" providerId="ADAL" clId="{700DF2AB-0694-41D4-97BC-9F5553244B14}" dt="2025-11-26T04:54:11.327" v="1183" actId="20577"/>
          <ac:spMkLst>
            <pc:docMk/>
            <pc:sldMk cId="607798235" sldId="269"/>
            <ac:spMk id="2" creationId="{37A897C9-0C80-E3B4-2057-24C3C57A9FE2}"/>
          </ac:spMkLst>
        </pc:spChg>
      </pc:sldChg>
      <pc:sldChg chg="add">
        <pc:chgData name="Linneman, Thomas" userId="9613b37a-9a95-47a6-827a-bb256d7ad460" providerId="ADAL" clId="{700DF2AB-0694-41D4-97BC-9F5553244B14}" dt="2025-11-26T04:54:52.910" v="1186" actId="2890"/>
        <pc:sldMkLst>
          <pc:docMk/>
          <pc:sldMk cId="1225866016" sldId="270"/>
        </pc:sldMkLst>
      </pc:sldChg>
      <pc:sldChg chg="modSp add mod">
        <pc:chgData name="Linneman, Thomas" userId="9613b37a-9a95-47a6-827a-bb256d7ad460" providerId="ADAL" clId="{700DF2AB-0694-41D4-97BC-9F5553244B14}" dt="2025-11-26T04:59:51.713" v="1436" actId="20577"/>
        <pc:sldMkLst>
          <pc:docMk/>
          <pc:sldMk cId="1140696793" sldId="271"/>
        </pc:sldMkLst>
        <pc:spChg chg="mod">
          <ac:chgData name="Linneman, Thomas" userId="9613b37a-9a95-47a6-827a-bb256d7ad460" providerId="ADAL" clId="{700DF2AB-0694-41D4-97BC-9F5553244B14}" dt="2025-11-26T04:59:51.713" v="1436" actId="20577"/>
          <ac:spMkLst>
            <pc:docMk/>
            <pc:sldMk cId="1140696793" sldId="271"/>
            <ac:spMk id="3" creationId="{276F875B-FB08-53F3-CFDB-95A9957CA15B}"/>
          </ac:spMkLst>
        </pc:spChg>
        <pc:spChg chg="mod">
          <ac:chgData name="Linneman, Thomas" userId="9613b37a-9a95-47a6-827a-bb256d7ad460" providerId="ADAL" clId="{700DF2AB-0694-41D4-97BC-9F5553244B14}" dt="2025-11-26T04:56:12.503" v="1195" actId="14100"/>
          <ac:spMkLst>
            <pc:docMk/>
            <pc:sldMk cId="1140696793" sldId="271"/>
            <ac:spMk id="4" creationId="{937E8C5F-BA1F-1CC8-0793-F4723F14D23F}"/>
          </ac:spMkLst>
        </pc:spChg>
        <pc:picChg chg="ord">
          <ac:chgData name="Linneman, Thomas" userId="9613b37a-9a95-47a6-827a-bb256d7ad460" providerId="ADAL" clId="{700DF2AB-0694-41D4-97BC-9F5553244B14}" dt="2025-11-26T04:56:00.186" v="1193" actId="167"/>
          <ac:picMkLst>
            <pc:docMk/>
            <pc:sldMk cId="1140696793" sldId="271"/>
            <ac:picMk id="7" creationId="{A705A5A3-2BFB-C466-48DD-69F5AC6A5DA2}"/>
          </ac:picMkLst>
        </pc:picChg>
      </pc:sldChg>
      <pc:sldChg chg="delSp modSp add mod">
        <pc:chgData name="Linneman, Thomas" userId="9613b37a-9a95-47a6-827a-bb256d7ad460" providerId="ADAL" clId="{700DF2AB-0694-41D4-97BC-9F5553244B14}" dt="2025-11-26T04:59:59.374" v="1437" actId="478"/>
        <pc:sldMkLst>
          <pc:docMk/>
          <pc:sldMk cId="1385202848" sldId="272"/>
        </pc:sldMkLst>
        <pc:spChg chg="mod">
          <ac:chgData name="Linneman, Thomas" userId="9613b37a-9a95-47a6-827a-bb256d7ad460" providerId="ADAL" clId="{700DF2AB-0694-41D4-97BC-9F5553244B14}" dt="2025-11-26T04:59:19.245" v="1428" actId="20577"/>
          <ac:spMkLst>
            <pc:docMk/>
            <pc:sldMk cId="1385202848" sldId="272"/>
            <ac:spMk id="2" creationId="{417CA8DD-BB02-404E-84AD-F3D0C7FEC853}"/>
          </ac:spMkLst>
        </pc:spChg>
      </pc:sldChg>
      <pc:sldChg chg="modSp add mod">
        <pc:chgData name="Linneman, Thomas" userId="9613b37a-9a95-47a6-827a-bb256d7ad460" providerId="ADAL" clId="{700DF2AB-0694-41D4-97BC-9F5553244B14}" dt="2025-11-28T01:30:19.365" v="2608" actId="20577"/>
        <pc:sldMkLst>
          <pc:docMk/>
          <pc:sldMk cId="2563102978" sldId="273"/>
        </pc:sldMkLst>
        <pc:spChg chg="mod">
          <ac:chgData name="Linneman, Thomas" userId="9613b37a-9a95-47a6-827a-bb256d7ad460" providerId="ADAL" clId="{700DF2AB-0694-41D4-97BC-9F5553244B14}" dt="2025-11-28T01:30:19.365" v="2608" actId="20577"/>
          <ac:spMkLst>
            <pc:docMk/>
            <pc:sldMk cId="2563102978" sldId="273"/>
            <ac:spMk id="3" creationId="{080137BD-493E-90B9-5F8B-B2C804262C9F}"/>
          </ac:spMkLst>
        </pc:spChg>
        <pc:spChg chg="mod">
          <ac:chgData name="Linneman, Thomas" userId="9613b37a-9a95-47a6-827a-bb256d7ad460" providerId="ADAL" clId="{700DF2AB-0694-41D4-97BC-9F5553244B14}" dt="2025-11-26T05:00:18.905" v="1452" actId="14100"/>
          <ac:spMkLst>
            <pc:docMk/>
            <pc:sldMk cId="2563102978" sldId="273"/>
            <ac:spMk id="4" creationId="{393435FE-2EE0-7555-3CE7-87E15ED11C3D}"/>
          </ac:spMkLst>
        </pc:spChg>
      </pc:sldChg>
      <pc:sldChg chg="delSp modSp add mod">
        <pc:chgData name="Linneman, Thomas" userId="9613b37a-9a95-47a6-827a-bb256d7ad460" providerId="ADAL" clId="{700DF2AB-0694-41D4-97BC-9F5553244B14}" dt="2025-11-26T05:04:54.722" v="1648" actId="478"/>
        <pc:sldMkLst>
          <pc:docMk/>
          <pc:sldMk cId="650074961" sldId="274"/>
        </pc:sldMkLst>
        <pc:spChg chg="mod">
          <ac:chgData name="Linneman, Thomas" userId="9613b37a-9a95-47a6-827a-bb256d7ad460" providerId="ADAL" clId="{700DF2AB-0694-41D4-97BC-9F5553244B14}" dt="2025-11-26T05:04:43.953" v="1646" actId="20577"/>
          <ac:spMkLst>
            <pc:docMk/>
            <pc:sldMk cId="650074961" sldId="274"/>
            <ac:spMk id="2" creationId="{C128A8EC-253B-8321-C36E-A1700B3FDAD8}"/>
          </ac:spMkLst>
        </pc:spChg>
      </pc:sldChg>
      <pc:sldChg chg="modSp add mod">
        <pc:chgData name="Linneman, Thomas" userId="9613b37a-9a95-47a6-827a-bb256d7ad460" providerId="ADAL" clId="{700DF2AB-0694-41D4-97BC-9F5553244B14}" dt="2025-11-26T05:05:33.852" v="1665" actId="20577"/>
        <pc:sldMkLst>
          <pc:docMk/>
          <pc:sldMk cId="685189275" sldId="275"/>
        </pc:sldMkLst>
        <pc:spChg chg="mod">
          <ac:chgData name="Linneman, Thomas" userId="9613b37a-9a95-47a6-827a-bb256d7ad460" providerId="ADAL" clId="{700DF2AB-0694-41D4-97BC-9F5553244B14}" dt="2025-11-26T05:05:33.852" v="1665" actId="20577"/>
          <ac:spMkLst>
            <pc:docMk/>
            <pc:sldMk cId="685189275" sldId="275"/>
            <ac:spMk id="3" creationId="{29FAA9E2-7536-E4EF-EE8E-AF0562BAA431}"/>
          </ac:spMkLst>
        </pc:spChg>
        <pc:spChg chg="mod">
          <ac:chgData name="Linneman, Thomas" userId="9613b37a-9a95-47a6-827a-bb256d7ad460" providerId="ADAL" clId="{700DF2AB-0694-41D4-97BC-9F5553244B14}" dt="2025-11-26T05:05:04.109" v="1655" actId="1036"/>
          <ac:spMkLst>
            <pc:docMk/>
            <pc:sldMk cId="685189275" sldId="275"/>
            <ac:spMk id="4" creationId="{4A65EAEA-2B82-F43A-B29E-DDB8C1616325}"/>
          </ac:spMkLst>
        </pc:spChg>
      </pc:sldChg>
      <pc:sldChg chg="addSp delSp modSp add mod">
        <pc:chgData name="Linneman, Thomas" userId="9613b37a-9a95-47a6-827a-bb256d7ad460" providerId="ADAL" clId="{700DF2AB-0694-41D4-97BC-9F5553244B14}" dt="2025-11-26T14:30:44.735" v="2010" actId="478"/>
        <pc:sldMkLst>
          <pc:docMk/>
          <pc:sldMk cId="2279322119" sldId="276"/>
        </pc:sldMkLst>
        <pc:spChg chg="mod">
          <ac:chgData name="Linneman, Thomas" userId="9613b37a-9a95-47a6-827a-bb256d7ad460" providerId="ADAL" clId="{700DF2AB-0694-41D4-97BC-9F5553244B14}" dt="2025-11-26T14:30:29.441" v="2007" actId="20577"/>
          <ac:spMkLst>
            <pc:docMk/>
            <pc:sldMk cId="2279322119" sldId="276"/>
            <ac:spMk id="2" creationId="{737C6FEC-EC0C-CC2D-5C6A-272823F67F1F}"/>
          </ac:spMkLst>
        </pc:spChg>
        <pc:spChg chg="mod">
          <ac:chgData name="Linneman, Thomas" userId="9613b37a-9a95-47a6-827a-bb256d7ad460" providerId="ADAL" clId="{700DF2AB-0694-41D4-97BC-9F5553244B14}" dt="2025-11-26T14:29:11.720" v="1670" actId="14100"/>
          <ac:spMkLst>
            <pc:docMk/>
            <pc:sldMk cId="2279322119" sldId="276"/>
            <ac:spMk id="4" creationId="{ED38A164-C767-B023-4010-F23A53F7F506}"/>
          </ac:spMkLst>
        </pc:spChg>
        <pc:spChg chg="add mod">
          <ac:chgData name="Linneman, Thomas" userId="9613b37a-9a95-47a6-827a-bb256d7ad460" providerId="ADAL" clId="{700DF2AB-0694-41D4-97BC-9F5553244B14}" dt="2025-11-26T14:29:17.610" v="1683" actId="1036"/>
          <ac:spMkLst>
            <pc:docMk/>
            <pc:sldMk cId="2279322119" sldId="276"/>
            <ac:spMk id="5" creationId="{922970F6-AC10-56CB-371B-6C1623087EB9}"/>
          </ac:spMkLst>
        </pc:spChg>
      </pc:sldChg>
      <pc:sldChg chg="addSp delSp modSp add mod">
        <pc:chgData name="Linneman, Thomas" userId="9613b37a-9a95-47a6-827a-bb256d7ad460" providerId="ADAL" clId="{700DF2AB-0694-41D4-97BC-9F5553244B14}" dt="2025-11-26T14:32:05.144" v="2169" actId="20577"/>
        <pc:sldMkLst>
          <pc:docMk/>
          <pc:sldMk cId="1505478373" sldId="277"/>
        </pc:sldMkLst>
        <pc:spChg chg="mod">
          <ac:chgData name="Linneman, Thomas" userId="9613b37a-9a95-47a6-827a-bb256d7ad460" providerId="ADAL" clId="{700DF2AB-0694-41D4-97BC-9F5553244B14}" dt="2025-11-26T14:32:05.144" v="2169" actId="20577"/>
          <ac:spMkLst>
            <pc:docMk/>
            <pc:sldMk cId="1505478373" sldId="277"/>
            <ac:spMk id="3" creationId="{7C926533-51C7-D424-C9BA-816154F0DAC9}"/>
          </ac:spMkLst>
        </pc:spChg>
        <pc:spChg chg="mod">
          <ac:chgData name="Linneman, Thomas" userId="9613b37a-9a95-47a6-827a-bb256d7ad460" providerId="ADAL" clId="{700DF2AB-0694-41D4-97BC-9F5553244B14}" dt="2025-11-26T14:31:40.785" v="2140" actId="1076"/>
          <ac:spMkLst>
            <pc:docMk/>
            <pc:sldMk cId="1505478373" sldId="277"/>
            <ac:spMk id="4" creationId="{9DD93862-E750-8B5F-CF68-DDFCD3B63F1C}"/>
          </ac:spMkLst>
        </pc:spChg>
        <pc:spChg chg="add mod">
          <ac:chgData name="Linneman, Thomas" userId="9613b37a-9a95-47a6-827a-bb256d7ad460" providerId="ADAL" clId="{700DF2AB-0694-41D4-97BC-9F5553244B14}" dt="2025-11-26T14:31:55.093" v="2155" actId="1035"/>
          <ac:spMkLst>
            <pc:docMk/>
            <pc:sldMk cId="1505478373" sldId="277"/>
            <ac:spMk id="8" creationId="{02D9054E-7A3C-973A-B57D-716E49CB7461}"/>
          </ac:spMkLst>
        </pc:spChg>
      </pc:sldChg>
      <pc:sldChg chg="addSp delSp modSp add mod">
        <pc:chgData name="Linneman, Thomas" userId="9613b37a-9a95-47a6-827a-bb256d7ad460" providerId="ADAL" clId="{700DF2AB-0694-41D4-97BC-9F5553244B14}" dt="2025-11-26T14:35:19.388" v="2327" actId="478"/>
        <pc:sldMkLst>
          <pc:docMk/>
          <pc:sldMk cId="2227353808" sldId="278"/>
        </pc:sldMkLst>
        <pc:spChg chg="mod">
          <ac:chgData name="Linneman, Thomas" userId="9613b37a-9a95-47a6-827a-bb256d7ad460" providerId="ADAL" clId="{700DF2AB-0694-41D4-97BC-9F5553244B14}" dt="2025-11-26T14:33:52.467" v="2314" actId="20577"/>
          <ac:spMkLst>
            <pc:docMk/>
            <pc:sldMk cId="2227353808" sldId="278"/>
            <ac:spMk id="2" creationId="{0F4421D6-7A96-D747-07CD-5DBD4B5A580A}"/>
          </ac:spMkLst>
        </pc:spChg>
      </pc:sldChg>
      <pc:sldChg chg="addSp delSp modSp add mod">
        <pc:chgData name="Linneman, Thomas" userId="9613b37a-9a95-47a6-827a-bb256d7ad460" providerId="ADAL" clId="{700DF2AB-0694-41D4-97BC-9F5553244B14}" dt="2025-11-26T14:36:43.276" v="2605" actId="20577"/>
        <pc:sldMkLst>
          <pc:docMk/>
          <pc:sldMk cId="3664352125" sldId="279"/>
        </pc:sldMkLst>
        <pc:spChg chg="mod">
          <ac:chgData name="Linneman, Thomas" userId="9613b37a-9a95-47a6-827a-bb256d7ad460" providerId="ADAL" clId="{700DF2AB-0694-41D4-97BC-9F5553244B14}" dt="2025-11-26T14:36:43.276" v="2605" actId="20577"/>
          <ac:spMkLst>
            <pc:docMk/>
            <pc:sldMk cId="3664352125" sldId="279"/>
            <ac:spMk id="3" creationId="{7B57A4AB-B1BB-F4A4-3DD7-36618FE95599}"/>
          </ac:spMkLst>
        </pc:spChg>
        <pc:spChg chg="add mod">
          <ac:chgData name="Linneman, Thomas" userId="9613b37a-9a95-47a6-827a-bb256d7ad460" providerId="ADAL" clId="{700DF2AB-0694-41D4-97BC-9F5553244B14}" dt="2025-11-26T14:35:06.412" v="2324"/>
          <ac:spMkLst>
            <pc:docMk/>
            <pc:sldMk cId="3664352125" sldId="279"/>
            <ac:spMk id="5" creationId="{B656F2DF-A73C-EF5C-AD7A-949EC77E65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94FA-78FA-4DB3-8EA6-CB51E33A3B4E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6737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Making Sense of SPSS Output: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Elaborated Crosstabs with Chi-Square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2905" y="1524000"/>
            <a:ext cx="67573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 the following slide,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you will find some SPSS regression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GSS2022 data.</a:t>
            </a:r>
          </a:p>
          <a:p>
            <a:pPr algn="ctr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Try to make sense of the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by answering the questions that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are asked.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40DA2-EAAD-24BB-6E3B-CC61E514D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CF53C0F-560C-C922-F70B-7238953EE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8E8768-7E11-8E00-F66A-27E7099FA1EB}"/>
              </a:ext>
            </a:extLst>
          </p:cNvPr>
          <p:cNvSpPr txBox="1"/>
          <p:nvPr/>
        </p:nvSpPr>
        <p:spPr>
          <a:xfrm>
            <a:off x="4038600" y="254628"/>
            <a:ext cx="5381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 relationship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between age and belief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people’s fairness.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7F0D0E-9DD3-516C-B339-D1DCA06E2986}"/>
              </a:ext>
            </a:extLst>
          </p:cNvPr>
          <p:cNvSpPr txBox="1"/>
          <p:nvPr/>
        </p:nvSpPr>
        <p:spPr>
          <a:xfrm>
            <a:off x="4038600" y="1841052"/>
            <a:ext cx="5153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There is a clear relationship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between age and belief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fairness: As people get older,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they are much more likely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to feel that people are fair.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082170-A08F-2645-BE09-AED0FBC48DEF}"/>
              </a:ext>
            </a:extLst>
          </p:cNvPr>
          <p:cNvSpPr/>
          <p:nvPr/>
        </p:nvSpPr>
        <p:spPr>
          <a:xfrm>
            <a:off x="1453848" y="3499104"/>
            <a:ext cx="2051352" cy="31089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5DD381-41CD-3805-C813-1F810392D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86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7545A-4417-47A5-49AA-778125786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EFF2790-8E9B-EC71-C829-ACEE7E925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8452B0-57E8-DBA4-8D23-D7AB7ECA524F}"/>
              </a:ext>
            </a:extLst>
          </p:cNvPr>
          <p:cNvSpPr txBox="1"/>
          <p:nvPr/>
        </p:nvSpPr>
        <p:spPr>
          <a:xfrm>
            <a:off x="4038600" y="254628"/>
            <a:ext cx="5381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type of person, in terms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race and age, is the LEAST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likely to think people are fair?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BF8526-B38D-A1DD-63CD-AAF16B347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56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BE3B9-9109-C39A-CA00-06BE18840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45B9DB8-6D99-CEA8-4048-1185884BF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1D46B37-5B5C-5C0C-AFEA-76BD8385B1FB}"/>
              </a:ext>
            </a:extLst>
          </p:cNvPr>
          <p:cNvSpPr txBox="1"/>
          <p:nvPr/>
        </p:nvSpPr>
        <p:spPr>
          <a:xfrm>
            <a:off x="4038600" y="254628"/>
            <a:ext cx="5381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Which type of person, in terms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race and age, is the LEAST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likely to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think people are fair?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49064-AFC6-E0F3-AB21-58011F0C4792}"/>
              </a:ext>
            </a:extLst>
          </p:cNvPr>
          <p:cNvSpPr txBox="1"/>
          <p:nvPr/>
        </p:nvSpPr>
        <p:spPr>
          <a:xfrm>
            <a:off x="4038600" y="1841052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young Black person is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least likely to think that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 are fair.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E655BB-3E63-EA6B-7FA5-FB3C88722914}"/>
              </a:ext>
            </a:extLst>
          </p:cNvPr>
          <p:cNvSpPr/>
          <p:nvPr/>
        </p:nvSpPr>
        <p:spPr>
          <a:xfrm>
            <a:off x="1600200" y="1752600"/>
            <a:ext cx="381000" cy="3048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362DD3-3ACF-996E-3ACE-589494D7F9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528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D6C51-A04C-AC53-82C6-DC1CE22E5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6B20105-43F5-6544-A98F-28DB69FB2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A897C9-0C80-E3B4-2057-24C3C57A9FE2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of white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D144B7-C78A-C037-1A92-5F714611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98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9E1CF-B0C0-7936-09F1-9E4286386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705A5A3-2BFB-C466-48DD-69F5AC6A5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E2CB23-2141-D523-3F4B-EF85F0DEFF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7B1F13-BB4A-5848-B520-2FD8255D15CA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of white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6F875B-FB08-53F3-CFDB-95A9957CA15B}"/>
              </a:ext>
            </a:extLst>
          </p:cNvPr>
          <p:cNvSpPr txBox="1"/>
          <p:nvPr/>
        </p:nvSpPr>
        <p:spPr>
          <a:xfrm>
            <a:off x="4038600" y="2240340"/>
            <a:ext cx="5153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Yes, according to the chi-square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test, the p-value is p&lt;.001,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 you can say that in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white population,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7E8C5F-BA1F-1CC8-0793-F4723F14D23F}"/>
              </a:ext>
            </a:extLst>
          </p:cNvPr>
          <p:cNvSpPr/>
          <p:nvPr/>
        </p:nvSpPr>
        <p:spPr>
          <a:xfrm>
            <a:off x="1441656" y="4419600"/>
            <a:ext cx="1440180" cy="3048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96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6661E-DC56-C643-EC5D-9EE2E7366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AF0CBBF-E06B-E64D-78C1-11F92BC38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968618-3A7A-EEC7-A17F-FA4B67D9E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7CA8DD-BB02-404E-84AD-F3D0C7FEC853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of Black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</p:spTree>
    <p:extLst>
      <p:ext uri="{BB962C8B-B14F-4D97-AF65-F5344CB8AC3E}">
        <p14:creationId xmlns:p14="http://schemas.microsoft.com/office/powerpoint/2010/main" val="1385202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2B9D7-1E74-2099-331D-12A12136E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FDB57D-2A60-480C-8D42-48A886018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91D587-B54E-C3B3-9986-DF17AECF6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6CDC34-FA95-3E3E-C59E-8633FCE56601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of Black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0137BD-493E-90B9-5F8B-B2C804262C9F}"/>
              </a:ext>
            </a:extLst>
          </p:cNvPr>
          <p:cNvSpPr txBox="1"/>
          <p:nvPr/>
        </p:nvSpPr>
        <p:spPr>
          <a:xfrm>
            <a:off x="4038600" y="2240340"/>
            <a:ext cx="51530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No, according to the chi-square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test, the p-value is above .05,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 we cannot say that in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population,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Some might say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relationship is “marginally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significant,” since it comes close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to reaching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p&lt;.05 cutoff.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3435FE-2EE0-7555-3CE7-87E15ED11C3D}"/>
              </a:ext>
            </a:extLst>
          </p:cNvPr>
          <p:cNvSpPr/>
          <p:nvPr/>
        </p:nvSpPr>
        <p:spPr>
          <a:xfrm>
            <a:off x="1441656" y="5105400"/>
            <a:ext cx="144018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02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D7C90-05A7-760F-8EE1-7C88D2DC3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91739C0-8967-2DF9-0EFE-0FA57138B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BB26D7-56CE-AC9E-EAAE-C37E4C6A0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28A8EC-253B-8321-C36E-A1700B3FDAD8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of other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681DC2-C142-B8EE-AAE5-D4679FFE416B}"/>
              </a:ext>
            </a:extLst>
          </p:cNvPr>
          <p:cNvSpPr/>
          <p:nvPr/>
        </p:nvSpPr>
        <p:spPr>
          <a:xfrm>
            <a:off x="1441656" y="5105400"/>
            <a:ext cx="144018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74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B917B-B297-E0BA-9665-46CDEC78B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2E7341-9B69-7339-7B99-ACA9BEC9E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B3A3F10-DFAB-0D40-3AD3-3502E20D3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8903BF-5253-37D1-B5F5-4B2FFAE43F9F}"/>
              </a:ext>
            </a:extLst>
          </p:cNvPr>
          <p:cNvSpPr txBox="1"/>
          <p:nvPr/>
        </p:nvSpPr>
        <p:spPr>
          <a:xfrm>
            <a:off x="4038600" y="254628"/>
            <a:ext cx="5381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Are you able to claim that,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population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of other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people, that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FAA9E2-7536-E4EF-EE8E-AF0562BAA431}"/>
              </a:ext>
            </a:extLst>
          </p:cNvPr>
          <p:cNvSpPr txBox="1"/>
          <p:nvPr/>
        </p:nvSpPr>
        <p:spPr>
          <a:xfrm>
            <a:off x="4038600" y="2240340"/>
            <a:ext cx="51530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No, according to the chi-square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test, the p-value is far above .05,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 we cannot say that in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other population, age affects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attitude toward fairness.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65EAEA-2B82-F43A-B29E-DDB8C1616325}"/>
              </a:ext>
            </a:extLst>
          </p:cNvPr>
          <p:cNvSpPr/>
          <p:nvPr/>
        </p:nvSpPr>
        <p:spPr>
          <a:xfrm>
            <a:off x="1441656" y="5638800"/>
            <a:ext cx="144018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89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6D4B-B428-CB40-C43E-DA67A4D0A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6A831DD-B8B1-A0D0-EEEC-CD605FBCB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E365605-C115-BD5C-5CA4-D384CE1E9D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7C6FEC-EC0C-CC2D-5C6A-272823F67F1F}"/>
              </a:ext>
            </a:extLst>
          </p:cNvPr>
          <p:cNvSpPr txBox="1"/>
          <p:nvPr/>
        </p:nvSpPr>
        <p:spPr>
          <a:xfrm>
            <a:off x="4038600" y="254628"/>
            <a:ext cx="53816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age differences among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respondents are similar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size to the age differences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among white respondents.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Why don’t the Black results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achieve statistical significance?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38A164-C767-B023-4010-F23A53F7F506}"/>
              </a:ext>
            </a:extLst>
          </p:cNvPr>
          <p:cNvSpPr/>
          <p:nvPr/>
        </p:nvSpPr>
        <p:spPr>
          <a:xfrm>
            <a:off x="1524000" y="685800"/>
            <a:ext cx="1981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2970F6-AC10-56CB-371B-6C1623087EB9}"/>
              </a:ext>
            </a:extLst>
          </p:cNvPr>
          <p:cNvSpPr/>
          <p:nvPr/>
        </p:nvSpPr>
        <p:spPr>
          <a:xfrm>
            <a:off x="1524000" y="1600200"/>
            <a:ext cx="1981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2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634F4C9-2580-4BA1-3274-AA494388D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FD4E63-D88F-44A4-8D48-320BADC5F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8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1B323-7C46-EAFF-FEED-05B83995E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315C2F-8EE6-B3AF-D771-149FA1F30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C25AD7-DA59-5102-7277-FFE908BC3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33F28B-97B3-454B-42F7-8A0E748CD8CE}"/>
              </a:ext>
            </a:extLst>
          </p:cNvPr>
          <p:cNvSpPr txBox="1"/>
          <p:nvPr/>
        </p:nvSpPr>
        <p:spPr>
          <a:xfrm>
            <a:off x="4038600" y="254628"/>
            <a:ext cx="53816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age differences among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Black respondents are similar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size to the age differences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among white respondents.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Why don’t the Black results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achieve statistical significance?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926533-51C7-D424-C9BA-816154F0DAC9}"/>
              </a:ext>
            </a:extLst>
          </p:cNvPr>
          <p:cNvSpPr txBox="1"/>
          <p:nvPr/>
        </p:nvSpPr>
        <p:spPr>
          <a:xfrm>
            <a:off x="4038600" y="3110712"/>
            <a:ext cx="5153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Chi-square is dependent 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sample size, and the white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crosstab has 686 cases,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whereas the Black crosstab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has only 186 cases.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D93862-E750-8B5F-CF68-DDFCD3B63F1C}"/>
              </a:ext>
            </a:extLst>
          </p:cNvPr>
          <p:cNvSpPr/>
          <p:nvPr/>
        </p:nvSpPr>
        <p:spPr>
          <a:xfrm>
            <a:off x="3505200" y="1143000"/>
            <a:ext cx="457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D9054E-7A3C-973A-B57D-716E49CB7461}"/>
              </a:ext>
            </a:extLst>
          </p:cNvPr>
          <p:cNvSpPr/>
          <p:nvPr/>
        </p:nvSpPr>
        <p:spPr>
          <a:xfrm>
            <a:off x="3505200" y="1981200"/>
            <a:ext cx="457200" cy="1524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78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D60BE-44E7-70CD-F569-8BB72A226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15F0609-EC7E-41E3-D662-F8A312D83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F1E6B9-364A-2A71-8629-8D01033186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4421D6-7A96-D747-07CD-5DBD4B5A580A}"/>
              </a:ext>
            </a:extLst>
          </p:cNvPr>
          <p:cNvSpPr txBox="1"/>
          <p:nvPr/>
        </p:nvSpPr>
        <p:spPr>
          <a:xfrm>
            <a:off x="4038600" y="254628"/>
            <a:ext cx="5381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Why is the crosstab for others (those neither white or Black)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 far from achieving statistical significance, with a p-value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.896?</a:t>
            </a:r>
          </a:p>
        </p:txBody>
      </p:sp>
    </p:spTree>
    <p:extLst>
      <p:ext uri="{BB962C8B-B14F-4D97-AF65-F5344CB8AC3E}">
        <p14:creationId xmlns:p14="http://schemas.microsoft.com/office/powerpoint/2010/main" val="2227353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EB1DD-5D9B-1AF0-43FC-3B4A76412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735FBB-6D0A-CA51-8BDE-C22B07E08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A16FEE-46DC-FDB8-7F3F-7B340FC19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2B644F-F0AE-C177-883A-4366F9F0531D}"/>
              </a:ext>
            </a:extLst>
          </p:cNvPr>
          <p:cNvSpPr txBox="1"/>
          <p:nvPr/>
        </p:nvSpPr>
        <p:spPr>
          <a:xfrm>
            <a:off x="4038600" y="254628"/>
            <a:ext cx="5381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Why is the crosstab for others (those neither white or Black)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so far from achieving statistical significance, with a p-value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.896?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57A4AB-B1BB-F4A4-3DD7-36618FE95599}"/>
              </a:ext>
            </a:extLst>
          </p:cNvPr>
          <p:cNvSpPr txBox="1"/>
          <p:nvPr/>
        </p:nvSpPr>
        <p:spPr>
          <a:xfrm>
            <a:off x="4006217" y="2747476"/>
            <a:ext cx="51530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the other crosstab,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observed frequencies are very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close to one another, and very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similar to the expected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frequencies when there 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no relationship.  This gives you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 very small </a:t>
            </a: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chi-square value.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56F2DF-A73C-EF5C-AD7A-949EC77E659E}"/>
              </a:ext>
            </a:extLst>
          </p:cNvPr>
          <p:cNvSpPr/>
          <p:nvPr/>
        </p:nvSpPr>
        <p:spPr>
          <a:xfrm>
            <a:off x="1453848" y="2410552"/>
            <a:ext cx="1975152" cy="256448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5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8459F-2C85-817B-8121-F3B04BFAE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8F5998-A3A3-7739-3EDE-59B82A74FEC3}"/>
              </a:ext>
            </a:extLst>
          </p:cNvPr>
          <p:cNvSpPr txBox="1"/>
          <p:nvPr/>
        </p:nvSpPr>
        <p:spPr>
          <a:xfrm>
            <a:off x="4097656" y="3810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A0FCA7-6B0E-7B67-7298-518F082BE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98182F6-9852-27C0-781E-7C4D383CC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9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FB30E-F600-1584-81E9-BDAEB9B3A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58186B2-4283-AD20-B392-8DCBB19E0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F7AF05-538B-5466-06A2-B3B6D32D27A6}"/>
              </a:ext>
            </a:extLst>
          </p:cNvPr>
          <p:cNvSpPr txBox="1"/>
          <p:nvPr/>
        </p:nvSpPr>
        <p:spPr>
          <a:xfrm>
            <a:off x="4038600" y="228600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C29683-7389-A300-AFA9-AF257CDD5E6F}"/>
              </a:ext>
            </a:extLst>
          </p:cNvPr>
          <p:cNvSpPr txBox="1"/>
          <p:nvPr/>
        </p:nvSpPr>
        <p:spPr>
          <a:xfrm>
            <a:off x="4038600" y="1524000"/>
            <a:ext cx="5153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dependent variable in this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output is: Are People Fair?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73AF22-04B5-44AC-9950-30D95EC5DAC2}"/>
              </a:ext>
            </a:extLst>
          </p:cNvPr>
          <p:cNvSpPr/>
          <p:nvPr/>
        </p:nvSpPr>
        <p:spPr>
          <a:xfrm>
            <a:off x="139884" y="15240"/>
            <a:ext cx="469716" cy="21336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0D7C7B-6213-2006-0863-D6970C292149}"/>
              </a:ext>
            </a:extLst>
          </p:cNvPr>
          <p:cNvSpPr/>
          <p:nvPr/>
        </p:nvSpPr>
        <p:spPr>
          <a:xfrm>
            <a:off x="838200" y="533400"/>
            <a:ext cx="685800" cy="521062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474530-F060-AE3C-FC98-68325540C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3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0C824-27DE-F418-E7FA-469EAB958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F29BDE-E223-2E2C-5ABD-77CF3288E28A}"/>
              </a:ext>
            </a:extLst>
          </p:cNvPr>
          <p:cNvSpPr txBox="1"/>
          <p:nvPr/>
        </p:nvSpPr>
        <p:spPr>
          <a:xfrm>
            <a:off x="3962400" y="152400"/>
            <a:ext cx="5381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ADA9ED-8E69-0BF9-C978-67E652EE6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99C1728-D876-89B0-8D2D-DF3ABCD56B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18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CC229-B747-000F-2CD2-0F222048A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633A55-2274-715D-AE11-1CA96D396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68E755-85C6-A3B3-3FA9-3AD31E9780C1}"/>
              </a:ext>
            </a:extLst>
          </p:cNvPr>
          <p:cNvSpPr txBox="1"/>
          <p:nvPr/>
        </p:nvSpPr>
        <p:spPr>
          <a:xfrm>
            <a:off x="3936540" y="221272"/>
            <a:ext cx="5381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5A9A4A-8B64-CF3E-5507-BB40A3C35704}"/>
              </a:ext>
            </a:extLst>
          </p:cNvPr>
          <p:cNvSpPr txBox="1"/>
          <p:nvPr/>
        </p:nvSpPr>
        <p:spPr>
          <a:xfrm>
            <a:off x="3965117" y="1525233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independent variable in this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output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Age in Four Categories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DEADA-991F-ED4C-634F-26EED2E13AF2}"/>
              </a:ext>
            </a:extLst>
          </p:cNvPr>
          <p:cNvSpPr/>
          <p:nvPr/>
        </p:nvSpPr>
        <p:spPr>
          <a:xfrm>
            <a:off x="609600" y="100584"/>
            <a:ext cx="1295400" cy="146304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76B892-9B3A-C180-C5C7-E10606CF313A}"/>
              </a:ext>
            </a:extLst>
          </p:cNvPr>
          <p:cNvSpPr/>
          <p:nvPr/>
        </p:nvSpPr>
        <p:spPr>
          <a:xfrm>
            <a:off x="1426416" y="381000"/>
            <a:ext cx="2078784" cy="146304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13687A-5513-1CED-C468-984B15F64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874AA-D2EC-3FA0-7598-C26FD1A72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7A120CE-9C19-3514-C691-040165882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92" y="-1"/>
            <a:ext cx="3377508" cy="4088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F2CBE2-3B1D-D3D1-3D9D-83BFA9C54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088940"/>
            <a:ext cx="2819400" cy="27715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ECE720-E74C-4D0B-F5FA-AC90EB6A2670}"/>
              </a:ext>
            </a:extLst>
          </p:cNvPr>
          <p:cNvSpPr txBox="1"/>
          <p:nvPr/>
        </p:nvSpPr>
        <p:spPr>
          <a:xfrm>
            <a:off x="3762376" y="228600"/>
            <a:ext cx="5381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elaboration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</p:spTree>
    <p:extLst>
      <p:ext uri="{BB962C8B-B14F-4D97-AF65-F5344CB8AC3E}">
        <p14:creationId xmlns:p14="http://schemas.microsoft.com/office/powerpoint/2010/main" val="228220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F8A11-0220-0F50-858D-7EDBF9F58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00F02A3-124A-72D7-3807-1903D8D7F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A27BF2-92DE-3B8F-FE2B-0E8DB2BE3FFE}"/>
              </a:ext>
            </a:extLst>
          </p:cNvPr>
          <p:cNvSpPr txBox="1"/>
          <p:nvPr/>
        </p:nvSpPr>
        <p:spPr>
          <a:xfrm>
            <a:off x="3990976" y="228600"/>
            <a:ext cx="5381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elaboration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this output?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785F2-2800-0925-598B-6793B3BA5E54}"/>
              </a:ext>
            </a:extLst>
          </p:cNvPr>
          <p:cNvSpPr txBox="1"/>
          <p:nvPr/>
        </p:nvSpPr>
        <p:spPr>
          <a:xfrm>
            <a:off x="3990976" y="152400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elaboration variable in this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output is: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race of respondent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7D9D0F-9125-F870-EAD0-0B861630BAF9}"/>
              </a:ext>
            </a:extLst>
          </p:cNvPr>
          <p:cNvSpPr/>
          <p:nvPr/>
        </p:nvSpPr>
        <p:spPr>
          <a:xfrm>
            <a:off x="1905000" y="82296"/>
            <a:ext cx="1981200" cy="146304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BA91CA-1598-3A5B-CEF7-6A71FA90D70E}"/>
              </a:ext>
            </a:extLst>
          </p:cNvPr>
          <p:cNvSpPr/>
          <p:nvPr/>
        </p:nvSpPr>
        <p:spPr>
          <a:xfrm>
            <a:off x="44148" y="533400"/>
            <a:ext cx="311220" cy="198120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3C6BAF-B6EE-FEDD-DB7C-A9F2771A2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148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FB417-97A0-D1B4-11AF-922EB111B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FD87B47-8C02-0E14-A0CA-BF7AB3B2B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0" y="76200"/>
            <a:ext cx="4012740" cy="4012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40FF78C-4C3C-C0EE-3B3E-568EA27A0730}"/>
              </a:ext>
            </a:extLst>
          </p:cNvPr>
          <p:cNvSpPr txBox="1"/>
          <p:nvPr/>
        </p:nvSpPr>
        <p:spPr>
          <a:xfrm>
            <a:off x="4038600" y="254628"/>
            <a:ext cx="5381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 relationship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between age and belief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people’s fairness.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B315E2-5DA8-1D72-6B88-902DB07FF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" y="4082843"/>
            <a:ext cx="2819400" cy="27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125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3DE67C22F4940BBE9D170DAE04CAF" ma:contentTypeVersion="18" ma:contentTypeDescription="Create a new document." ma:contentTypeScope="" ma:versionID="50b3c8d461ed132ee39070c7dbf0b0ed">
  <xsd:schema xmlns:xsd="http://www.w3.org/2001/XMLSchema" xmlns:xs="http://www.w3.org/2001/XMLSchema" xmlns:p="http://schemas.microsoft.com/office/2006/metadata/properties" xmlns:ns2="758b23b8-80ab-4871-af94-265c2a70562d" xmlns:ns3="94d707cb-8288-4c59-8fe9-a457835741f6" targetNamespace="http://schemas.microsoft.com/office/2006/metadata/properties" ma:root="true" ma:fieldsID="2f3ebda7f9c4e1b852dc052020f98b93" ns2:_="" ns3:_="">
    <xsd:import namespace="758b23b8-80ab-4871-af94-265c2a70562d"/>
    <xsd:import namespace="94d707cb-8288-4c59-8fe9-a45783574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b23b8-80ab-4871-af94-265c2a705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707cb-8288-4c59-8fe9-a457835741f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ad51846-cd3e-44b1-a42e-8df071718a87}" ma:internalName="TaxCatchAll" ma:showField="CatchAllData" ma:web="94d707cb-8288-4c59-8fe9-a457835741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8b23b8-80ab-4871-af94-265c2a70562d">
      <Terms xmlns="http://schemas.microsoft.com/office/infopath/2007/PartnerControls"/>
    </lcf76f155ced4ddcb4097134ff3c332f>
    <TaxCatchAll xmlns="94d707cb-8288-4c59-8fe9-a457835741f6" xsi:nil="true"/>
  </documentManagement>
</p:properties>
</file>

<file path=customXml/itemProps1.xml><?xml version="1.0" encoding="utf-8"?>
<ds:datastoreItem xmlns:ds="http://schemas.openxmlformats.org/officeDocument/2006/customXml" ds:itemID="{003036D0-68B8-4E4F-A9BA-CFC46CAAC076}"/>
</file>

<file path=customXml/itemProps2.xml><?xml version="1.0" encoding="utf-8"?>
<ds:datastoreItem xmlns:ds="http://schemas.openxmlformats.org/officeDocument/2006/customXml" ds:itemID="{A6912F70-7BA2-4D9F-B86E-F48C830FE42F}"/>
</file>

<file path=customXml/itemProps3.xml><?xml version="1.0" encoding="utf-8"?>
<ds:datastoreItem xmlns:ds="http://schemas.openxmlformats.org/officeDocument/2006/customXml" ds:itemID="{1BE15925-0DFF-40A4-A26D-38DFEC745367}"/>
</file>

<file path=docProps/app.xml><?xml version="1.0" encoding="utf-8"?>
<Properties xmlns="http://schemas.openxmlformats.org/officeDocument/2006/extended-properties" xmlns:vt="http://schemas.openxmlformats.org/officeDocument/2006/docPropsVTypes">
  <TotalTime>5351</TotalTime>
  <Words>735</Words>
  <Application>Microsoft Office PowerPoint</Application>
  <PresentationFormat>On-screen Show (4:3)</PresentationFormat>
  <Paragraphs>152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Linneman</dc:creator>
  <cp:lastModifiedBy>Linneman, Thomas</cp:lastModifiedBy>
  <cp:revision>75</cp:revision>
  <dcterms:created xsi:type="dcterms:W3CDTF">2010-03-26T03:01:12Z</dcterms:created>
  <dcterms:modified xsi:type="dcterms:W3CDTF">2025-11-28T01:30:27Z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0x0101006B43DE67C22F4940BBE9D170DAE04CAF</vt:lpwstr>
  </property>
</Properties>
</file>