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1" r:id="rId7"/>
    <p:sldId id="282" r:id="rId8"/>
    <p:sldId id="283" r:id="rId9"/>
    <p:sldId id="284" r:id="rId10"/>
    <p:sldId id="285" r:id="rId11"/>
    <p:sldId id="287" r:id="rId12"/>
    <p:sldId id="286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CC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Samantha" userId="S::samantha.cook@informa.com::deb809be-f916-48e0-bedc-9d8c402e617f" providerId="AD" clId="Web-{818757B3-860D-6E4A-929E-AD60C8940C8D}"/>
    <pc:docChg chg="mod modMainMaster">
      <pc:chgData name="Cook, Samantha" userId="S::samantha.cook@informa.com::deb809be-f916-48e0-bedc-9d8c402e617f" providerId="AD" clId="Web-{818757B3-860D-6E4A-929E-AD60C8940C8D}" dt="2026-01-20T10:41:09.488" v="1" actId="33475"/>
      <pc:docMkLst>
        <pc:docMk/>
      </pc:docMkLst>
      <pc:sldMasterChg chg="addSp">
        <pc:chgData name="Cook, Samantha" userId="S::samantha.cook@informa.com::deb809be-f916-48e0-bedc-9d8c402e617f" providerId="AD" clId="Web-{818757B3-860D-6E4A-929E-AD60C8940C8D}" dt="2026-01-20T10:41:09.488" v="0" actId="33475"/>
        <pc:sldMasterMkLst>
          <pc:docMk/>
          <pc:sldMasterMk cId="0" sldId="2147483648"/>
        </pc:sldMasterMkLst>
        <pc:spChg chg="add">
          <ac:chgData name="Cook, Samantha" userId="S::samantha.cook@informa.com::deb809be-f916-48e0-bedc-9d8c402e617f" providerId="AD" clId="Web-{818757B3-860D-6E4A-929E-AD60C8940C8D}" dt="2026-01-20T10:41:09.488" v="0" actId="33475"/>
          <ac:spMkLst>
            <pc:docMk/>
            <pc:sldMasterMk cId="0" sldId="2147483648"/>
            <ac:spMk id="8" creationId="{28C38723-9269-78EE-00F2-7419B13CE008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94FA-78FA-4DB3-8EA6-CB51E33A3B4E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C38723-9269-78EE-00F2-7419B13CE00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421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Making Sense of SPSS Output: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Table of Descriptive Statistics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2905" y="1524000"/>
            <a:ext cx="67573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On the following slide,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you will find some SPSS regression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using GSS2022 data.</a:t>
            </a:r>
          </a:p>
          <a:p>
            <a:pPr algn="ctr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Try to make sense of the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by answering the questions that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are asked.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00719-2E9E-92AB-4F92-A57C41AA4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217658C-7A8E-3B8C-832C-30D01AF5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33ABBB6-5183-BB8B-5D28-FAEF66B0C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01B2D8-68D5-F96C-2670-997238A7952E}"/>
              </a:ext>
            </a:extLst>
          </p:cNvPr>
          <p:cNvSpPr txBox="1"/>
          <p:nvPr/>
        </p:nvSpPr>
        <p:spPr>
          <a:xfrm>
            <a:off x="4097656" y="381000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physical health table,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medians are all 0,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while the means are higher.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does this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tell you?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FA61EC-A464-0877-5CEC-1477E5BF910B}"/>
              </a:ext>
            </a:extLst>
          </p:cNvPr>
          <p:cNvSpPr txBox="1"/>
          <p:nvPr/>
        </p:nvSpPr>
        <p:spPr>
          <a:xfrm>
            <a:off x="4038600" y="2445603"/>
            <a:ext cx="5153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This tells you that there are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some respondents with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high number of poor physical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health days pulling the mean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up.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DA49E3-499A-BAA4-E6C6-D471D75238F1}"/>
              </a:ext>
            </a:extLst>
          </p:cNvPr>
          <p:cNvSpPr/>
          <p:nvPr/>
        </p:nvSpPr>
        <p:spPr>
          <a:xfrm>
            <a:off x="2115312" y="914400"/>
            <a:ext cx="932688" cy="1405592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0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8C53E-44A7-CB45-DB15-41C5F7D3E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5472634-6113-3D45-EE4B-CDF32118E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08290A1-1D7A-63CE-6685-26669A701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79B24C0-7D6E-C3AF-FFD1-D288E4387D13}"/>
              </a:ext>
            </a:extLst>
          </p:cNvPr>
          <p:cNvSpPr txBox="1"/>
          <p:nvPr/>
        </p:nvSpPr>
        <p:spPr>
          <a:xfrm>
            <a:off x="4097656" y="381000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more variation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poor physical health days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among white males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compared to Black males?</a:t>
            </a:r>
          </a:p>
        </p:txBody>
      </p:sp>
    </p:spTree>
    <p:extLst>
      <p:ext uri="{BB962C8B-B14F-4D97-AF65-F5344CB8AC3E}">
        <p14:creationId xmlns:p14="http://schemas.microsoft.com/office/powerpoint/2010/main" val="2314951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CC778-A4A3-9BCC-A0B9-71B23CFC7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31A532F-91CD-8349-D6CD-E34E4A809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ECCD62-6B47-8DA2-D7F6-89C59736E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118F9F-3F1F-3996-B4EA-9B3FF95AF2D2}"/>
              </a:ext>
            </a:extLst>
          </p:cNvPr>
          <p:cNvSpPr txBox="1"/>
          <p:nvPr/>
        </p:nvSpPr>
        <p:spPr>
          <a:xfrm>
            <a:off x="4097656" y="381000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more variation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poor physical health days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among white males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compared to Black males?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43A9F0-2EAE-7341-DA33-FA0E9AF0FA3A}"/>
              </a:ext>
            </a:extLst>
          </p:cNvPr>
          <p:cNvSpPr txBox="1"/>
          <p:nvPr/>
        </p:nvSpPr>
        <p:spPr>
          <a:xfrm>
            <a:off x="4038600" y="2445603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37.237 / 12.112 = 3.07,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over three times the variation.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65D75A-EE9C-9A15-3249-BA5CC4D0B9F7}"/>
              </a:ext>
            </a:extLst>
          </p:cNvPr>
          <p:cNvSpPr/>
          <p:nvPr/>
        </p:nvSpPr>
        <p:spPr>
          <a:xfrm>
            <a:off x="3657600" y="941768"/>
            <a:ext cx="482728" cy="457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06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4A204-8A24-5B5D-774E-86D1F9B11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4FB5EEFB-F33D-7082-5298-6361BD889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AF74A26-BE1D-2C48-E9EA-82BADC8BA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FED2CA-74F3-ED3E-D9ED-9B6E3BF0BAAE}"/>
              </a:ext>
            </a:extLst>
          </p:cNvPr>
          <p:cNvSpPr txBox="1"/>
          <p:nvPr/>
        </p:nvSpPr>
        <p:spPr>
          <a:xfrm>
            <a:off x="4097655" y="381000"/>
            <a:ext cx="52463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more variation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poor physical health days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among white males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compared to other males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(those neither white nor Black)?</a:t>
            </a:r>
          </a:p>
        </p:txBody>
      </p:sp>
    </p:spTree>
    <p:extLst>
      <p:ext uri="{BB962C8B-B14F-4D97-AF65-F5344CB8AC3E}">
        <p14:creationId xmlns:p14="http://schemas.microsoft.com/office/powerpoint/2010/main" val="1629522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337C5-88D9-4B9D-5BFC-6FDCBCAA2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B1FE7CC-BF35-2424-C38E-432177873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A53C19D-9E67-E08E-1C5A-9D4E0918A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4A7FBEE-D487-6837-F8DD-1C84AAFC1761}"/>
              </a:ext>
            </a:extLst>
          </p:cNvPr>
          <p:cNvSpPr txBox="1"/>
          <p:nvPr/>
        </p:nvSpPr>
        <p:spPr>
          <a:xfrm>
            <a:off x="4097655" y="381000"/>
            <a:ext cx="52463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more variation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poor physical health days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among white males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compared to other males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(those neither white nor Black)?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30D227-05AC-2E06-B501-1F41210BE2E9}"/>
              </a:ext>
            </a:extLst>
          </p:cNvPr>
          <p:cNvSpPr txBox="1"/>
          <p:nvPr/>
        </p:nvSpPr>
        <p:spPr>
          <a:xfrm>
            <a:off x="4191000" y="3307140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59.240 / 29.152 = 2.03,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over twice the variation.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79EBF1-6526-46AA-7750-C1341A6BFC2A}"/>
              </a:ext>
            </a:extLst>
          </p:cNvPr>
          <p:cNvSpPr/>
          <p:nvPr/>
        </p:nvSpPr>
        <p:spPr>
          <a:xfrm>
            <a:off x="3630167" y="3200400"/>
            <a:ext cx="482728" cy="457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47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C3B54-38A8-5FE1-C0A7-BC678A995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215CA8F8-3954-1C4E-DBB0-681834F0E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43BD6A7-C8ED-0863-709A-FA7640BFA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62F16F-B554-517F-9785-7E2E50C49017}"/>
              </a:ext>
            </a:extLst>
          </p:cNvPr>
          <p:cNvSpPr txBox="1"/>
          <p:nvPr/>
        </p:nvSpPr>
        <p:spPr>
          <a:xfrm>
            <a:off x="4097655" y="381000"/>
            <a:ext cx="52463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more unique is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female who has 12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physical health days compared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to a white female who has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 poor physical health days?</a:t>
            </a:r>
          </a:p>
        </p:txBody>
      </p:sp>
    </p:spTree>
    <p:extLst>
      <p:ext uri="{BB962C8B-B14F-4D97-AF65-F5344CB8AC3E}">
        <p14:creationId xmlns:p14="http://schemas.microsoft.com/office/powerpoint/2010/main" val="3513149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86C69-6A42-FFF3-81B4-4EA449A7A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515BE5B7-229C-53DA-5442-81261A6A8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98971C-659D-DC32-4574-58A0B7A81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745984D-75D6-F983-BE2C-0D45457FA533}"/>
              </a:ext>
            </a:extLst>
          </p:cNvPr>
          <p:cNvSpPr txBox="1"/>
          <p:nvPr/>
        </p:nvSpPr>
        <p:spPr>
          <a:xfrm>
            <a:off x="4097655" y="381000"/>
            <a:ext cx="52463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Who is more unique: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female who has 12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physical health days, or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white female who has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 poor physical health days?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0E1146-0C7E-FB74-822D-C964B97159F0}"/>
              </a:ext>
            </a:extLst>
          </p:cNvPr>
          <p:cNvSpPr txBox="1"/>
          <p:nvPr/>
        </p:nvSpPr>
        <p:spPr>
          <a:xfrm>
            <a:off x="4191000" y="3307140"/>
            <a:ext cx="51530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female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(12-2.15)/4.924 = 2.00 SDs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white female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(12-3.49)/6.959 = 1.22 SDs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female is more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unique.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14CF55-BAE4-43F6-D9F7-F2490D6E29F0}"/>
              </a:ext>
            </a:extLst>
          </p:cNvPr>
          <p:cNvSpPr/>
          <p:nvPr/>
        </p:nvSpPr>
        <p:spPr>
          <a:xfrm>
            <a:off x="2098548" y="1600200"/>
            <a:ext cx="1635252" cy="457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35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52202-58D3-C026-BDD2-4888F9DA9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D39ED17-25CD-A421-972B-9CF23EC24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F575418-1EF8-1116-8192-400AC413D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1ACF27-5903-DEE3-3580-88384910CC9E}"/>
              </a:ext>
            </a:extLst>
          </p:cNvPr>
          <p:cNvSpPr txBox="1"/>
          <p:nvPr/>
        </p:nvSpPr>
        <p:spPr>
          <a:xfrm>
            <a:off x="4097655" y="381000"/>
            <a:ext cx="52463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Who is more unique: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male who has 12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mental health days, or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white male who has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 poor mental health days?</a:t>
            </a:r>
          </a:p>
        </p:txBody>
      </p:sp>
    </p:spTree>
    <p:extLst>
      <p:ext uri="{BB962C8B-B14F-4D97-AF65-F5344CB8AC3E}">
        <p14:creationId xmlns:p14="http://schemas.microsoft.com/office/powerpoint/2010/main" val="945683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EECF8-6936-25AC-09A2-A5E35F636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DEEC0CE3-B673-EFE9-BBAD-D254FDE8F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730FB39-53AE-3884-F2AE-BB7C38EC6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4522091-8DA0-2260-45C4-D340C0A0FD2E}"/>
              </a:ext>
            </a:extLst>
          </p:cNvPr>
          <p:cNvSpPr txBox="1"/>
          <p:nvPr/>
        </p:nvSpPr>
        <p:spPr>
          <a:xfrm>
            <a:off x="4097655" y="381000"/>
            <a:ext cx="52463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Who is more unique: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male who has 12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mental health days, or 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white male who has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 poor mental health days?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78650C-356A-6AA0-1102-11FA9D3A6A55}"/>
              </a:ext>
            </a:extLst>
          </p:cNvPr>
          <p:cNvSpPr txBox="1"/>
          <p:nvPr/>
        </p:nvSpPr>
        <p:spPr>
          <a:xfrm>
            <a:off x="4191000" y="3307140"/>
            <a:ext cx="51530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male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(12-1.90)/4.901 = 2.06 SDs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white male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(12-4.04)/7.697 = 1.03 SDs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Black male is more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unique.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B17EBC-AD61-BF26-8432-73D8592E5D89}"/>
              </a:ext>
            </a:extLst>
          </p:cNvPr>
          <p:cNvSpPr/>
          <p:nvPr/>
        </p:nvSpPr>
        <p:spPr>
          <a:xfrm>
            <a:off x="2209800" y="3200400"/>
            <a:ext cx="1635252" cy="457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8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8D8FD6DB-01C6-BED0-19B7-711219560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C279AFA-B45D-AAC1-2BC8-2C842DE90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98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65760-B83D-75CE-27D3-862761B67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05F31922-E17E-6A38-1D98-05582168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37B65F7-9EF1-6099-F322-7434F9766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C149285-73F5-4770-5857-4B109D4D84E6}"/>
              </a:ext>
            </a:extLst>
          </p:cNvPr>
          <p:cNvSpPr txBox="1"/>
          <p:nvPr/>
        </p:nvSpPr>
        <p:spPr>
          <a:xfrm>
            <a:off x="4097656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physical health table,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many white male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respondents were there?</a:t>
            </a:r>
          </a:p>
        </p:txBody>
      </p:sp>
    </p:spTree>
    <p:extLst>
      <p:ext uri="{BB962C8B-B14F-4D97-AF65-F5344CB8AC3E}">
        <p14:creationId xmlns:p14="http://schemas.microsoft.com/office/powerpoint/2010/main" val="311862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B5266-1719-0D6B-D821-4B39A0DB2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C7FF821D-6E14-DE04-3AE3-245E40F5E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22820A7-384F-789E-00D8-86E0EA303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8A534F0-CFEF-4CE0-1769-D8FCFB61E480}"/>
              </a:ext>
            </a:extLst>
          </p:cNvPr>
          <p:cNvSpPr txBox="1"/>
          <p:nvPr/>
        </p:nvSpPr>
        <p:spPr>
          <a:xfrm>
            <a:off x="4097656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physical health table,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many white male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respondents are there?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FB48FD-CF78-B8BC-0AF3-26A9A5A57E21}"/>
              </a:ext>
            </a:extLst>
          </p:cNvPr>
          <p:cNvSpPr txBox="1"/>
          <p:nvPr/>
        </p:nvSpPr>
        <p:spPr>
          <a:xfrm>
            <a:off x="4038600" y="2152471"/>
            <a:ext cx="5153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are 691 white males.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832665-104D-979B-40B9-9E0F3DF9006F}"/>
              </a:ext>
            </a:extLst>
          </p:cNvPr>
          <p:cNvSpPr/>
          <p:nvPr/>
        </p:nvSpPr>
        <p:spPr>
          <a:xfrm>
            <a:off x="1600200" y="1066800"/>
            <a:ext cx="45720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42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FC401-CB01-CC28-C019-DE1CBD5FC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1319635-4BF2-7B20-459A-CD03C77AA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EE84436-451A-71DE-00E6-194042B1A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CE10242-4B96-C0AA-13AA-2AEB2A7B1C5A}"/>
              </a:ext>
            </a:extLst>
          </p:cNvPr>
          <p:cNvSpPr txBox="1"/>
          <p:nvPr/>
        </p:nvSpPr>
        <p:spPr>
          <a:xfrm>
            <a:off x="4097656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mental health table,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many Black female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respondents are there?</a:t>
            </a:r>
          </a:p>
        </p:txBody>
      </p:sp>
    </p:spTree>
    <p:extLst>
      <p:ext uri="{BB962C8B-B14F-4D97-AF65-F5344CB8AC3E}">
        <p14:creationId xmlns:p14="http://schemas.microsoft.com/office/powerpoint/2010/main" val="826137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C9EAF-27B0-CF83-05C7-373D7EB5A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42C8686-D6DE-B84E-5C85-D06B0AE4C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059EFC2-D0A4-6AD3-D701-2182C5E5E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7B0C5D-9BFC-2EC9-C331-51920555A206}"/>
              </a:ext>
            </a:extLst>
          </p:cNvPr>
          <p:cNvSpPr txBox="1"/>
          <p:nvPr/>
        </p:nvSpPr>
        <p:spPr>
          <a:xfrm>
            <a:off x="4097656" y="381000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mental health table,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many Black female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respondents are there?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E1F73C-101E-CCE6-E3AA-88BCFE8B8C2F}"/>
              </a:ext>
            </a:extLst>
          </p:cNvPr>
          <p:cNvSpPr txBox="1"/>
          <p:nvPr/>
        </p:nvSpPr>
        <p:spPr>
          <a:xfrm>
            <a:off x="4038600" y="2152471"/>
            <a:ext cx="5153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are 173 Black females.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B64053-18BA-4F4E-5397-F3408EE2E587}"/>
              </a:ext>
            </a:extLst>
          </p:cNvPr>
          <p:cNvSpPr/>
          <p:nvPr/>
        </p:nvSpPr>
        <p:spPr>
          <a:xfrm>
            <a:off x="1665732" y="3886200"/>
            <a:ext cx="45720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12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BA1B6-9B48-5286-7AEF-F9E6077C7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1882193-C8F7-E728-DE3F-3951D4F24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E658E66-172B-B4A6-25DA-DDD6CACEC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A7CF1F-69F5-070C-0859-CC46399B11F3}"/>
              </a:ext>
            </a:extLst>
          </p:cNvPr>
          <p:cNvSpPr txBox="1"/>
          <p:nvPr/>
        </p:nvSpPr>
        <p:spPr>
          <a:xfrm>
            <a:off x="4097656" y="381000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Which group (combining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sex and race) had the highest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mean number of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mental health days?</a:t>
            </a:r>
          </a:p>
        </p:txBody>
      </p:sp>
    </p:spTree>
    <p:extLst>
      <p:ext uri="{BB962C8B-B14F-4D97-AF65-F5344CB8AC3E}">
        <p14:creationId xmlns:p14="http://schemas.microsoft.com/office/powerpoint/2010/main" val="116812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30886-DA25-345E-6AF6-B5E8740B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2631CD35-290B-9D13-7431-64988014F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9F34E4E-C0A5-58EE-E1CC-D63D7E39D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CC1E78A-6994-E047-9B95-438F5944F900}"/>
              </a:ext>
            </a:extLst>
          </p:cNvPr>
          <p:cNvSpPr txBox="1"/>
          <p:nvPr/>
        </p:nvSpPr>
        <p:spPr>
          <a:xfrm>
            <a:off x="4097656" y="381000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Which group (combining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sex and race) had the highest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mean number of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mental health days?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F918FC-2250-BB49-8F26-DA5D9BE756A5}"/>
              </a:ext>
            </a:extLst>
          </p:cNvPr>
          <p:cNvSpPr txBox="1"/>
          <p:nvPr/>
        </p:nvSpPr>
        <p:spPr>
          <a:xfrm>
            <a:off x="4038600" y="2445603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White females had the highest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mean number of poor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mental health days.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81E6F5-C23D-13D8-C3A0-97823ABB4F9F}"/>
              </a:ext>
            </a:extLst>
          </p:cNvPr>
          <p:cNvSpPr/>
          <p:nvPr/>
        </p:nvSpPr>
        <p:spPr>
          <a:xfrm>
            <a:off x="2095500" y="3733800"/>
            <a:ext cx="4572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0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93095-3121-C452-999D-BC2140B07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354B400-ACE4-92A7-6596-4D51D7F9D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4191000" cy="162750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F47B28F-8ABE-CC02-0348-F3D8E6C9B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3200"/>
            <a:ext cx="4191000" cy="1627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FAE8AE-E48B-2B59-8D26-35E9006CB95E}"/>
              </a:ext>
            </a:extLst>
          </p:cNvPr>
          <p:cNvSpPr txBox="1"/>
          <p:nvPr/>
        </p:nvSpPr>
        <p:spPr>
          <a:xfrm>
            <a:off x="4097656" y="381000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physical health table,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medians are all 0,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while the means are higher.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does this tell you?</a:t>
            </a:r>
          </a:p>
        </p:txBody>
      </p:sp>
    </p:spTree>
    <p:extLst>
      <p:ext uri="{BB962C8B-B14F-4D97-AF65-F5344CB8AC3E}">
        <p14:creationId xmlns:p14="http://schemas.microsoft.com/office/powerpoint/2010/main" val="126468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8b23b8-80ab-4871-af94-265c2a70562d">
      <Terms xmlns="http://schemas.microsoft.com/office/infopath/2007/PartnerControls"/>
    </lcf76f155ced4ddcb4097134ff3c332f>
    <TaxCatchAll xmlns="94d707cb-8288-4c59-8fe9-a457835741f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43DE67C22F4940BBE9D170DAE04CAF" ma:contentTypeVersion="18" ma:contentTypeDescription="Create a new document." ma:contentTypeScope="" ma:versionID="50b3c8d461ed132ee39070c7dbf0b0ed">
  <xsd:schema xmlns:xsd="http://www.w3.org/2001/XMLSchema" xmlns:xs="http://www.w3.org/2001/XMLSchema" xmlns:p="http://schemas.microsoft.com/office/2006/metadata/properties" xmlns:ns2="758b23b8-80ab-4871-af94-265c2a70562d" xmlns:ns3="94d707cb-8288-4c59-8fe9-a457835741f6" targetNamespace="http://schemas.microsoft.com/office/2006/metadata/properties" ma:root="true" ma:fieldsID="2f3ebda7f9c4e1b852dc052020f98b93" ns2:_="" ns3:_="">
    <xsd:import namespace="758b23b8-80ab-4871-af94-265c2a70562d"/>
    <xsd:import namespace="94d707cb-8288-4c59-8fe9-a457835741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8b23b8-80ab-4871-af94-265c2a705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707cb-8288-4c59-8fe9-a457835741f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ad51846-cd3e-44b1-a42e-8df071718a87}" ma:internalName="TaxCatchAll" ma:showField="CatchAllData" ma:web="94d707cb-8288-4c59-8fe9-a457835741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07668E-C218-43C3-B70E-7E10EA4CB9E5}">
  <ds:schemaRefs>
    <ds:schemaRef ds:uri="http://schemas.microsoft.com/office/2006/metadata/properties"/>
    <ds:schemaRef ds:uri="http://schemas.microsoft.com/office/infopath/2007/PartnerControls"/>
    <ds:schemaRef ds:uri="758b23b8-80ab-4871-af94-265c2a70562d"/>
    <ds:schemaRef ds:uri="94d707cb-8288-4c59-8fe9-a457835741f6"/>
  </ds:schemaRefs>
</ds:datastoreItem>
</file>

<file path=customXml/itemProps2.xml><?xml version="1.0" encoding="utf-8"?>
<ds:datastoreItem xmlns:ds="http://schemas.openxmlformats.org/officeDocument/2006/customXml" ds:itemID="{8ACE18D0-19E3-4839-8EB7-B062AC9F85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8C66ED-9A80-4E37-A75E-AF45A69554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8b23b8-80ab-4871-af94-265c2a70562d"/>
    <ds:schemaRef ds:uri="94d707cb-8288-4c59-8fe9-a457835741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5486</TotalTime>
  <Words>585</Words>
  <Application>Microsoft Office PowerPoint</Application>
  <PresentationFormat>On-screen Show (4:3)</PresentationFormat>
  <Paragraphs>127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Linneman</dc:creator>
  <cp:lastModifiedBy>Linneman, Thomas</cp:lastModifiedBy>
  <cp:revision>77</cp:revision>
  <dcterms:created xsi:type="dcterms:W3CDTF">2010-03-26T03:01:12Z</dcterms:created>
  <dcterms:modified xsi:type="dcterms:W3CDTF">2026-01-20T10:41:10Z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0x0101006B43DE67C22F4940BBE9D170DAE04CAF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2026-01-20T10:41:09Z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fd86ba81-bde5-46e1-aedf-85b2c486f6f0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SIP_Label_2bbab825-a111-45e4-86a1-18cee0005896_Tag">
    <vt:lpwstr>10, 3, 0, 2</vt:lpwstr>
  </property>
  <property fmtid="{D5CDD505-2E9C-101B-9397-08002B2CF9AE}" pid="11" name="ClassificationContentMarkingFooterLocations">
    <vt:lpwstr>Office Theme:8</vt:lpwstr>
  </property>
  <property fmtid="{D5CDD505-2E9C-101B-9397-08002B2CF9AE}" pid="12" name="ClassificationContentMarkingFooterText">
    <vt:lpwstr>Information Classification: General</vt:lpwstr>
  </property>
  <property fmtid="{D5CDD505-2E9C-101B-9397-08002B2CF9AE}" pid="13" name="MediaServiceImageTags">
    <vt:lpwstr/>
  </property>
</Properties>
</file>